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61" r:id="rId5"/>
    <p:sldId id="269" r:id="rId6"/>
    <p:sldId id="270" r:id="rId7"/>
    <p:sldId id="275" r:id="rId8"/>
    <p:sldId id="259" r:id="rId9"/>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94643"/>
  </p:normalViewPr>
  <p:slideViewPr>
    <p:cSldViewPr snapToGrid="0" snapToObjects="1">
      <p:cViewPr>
        <p:scale>
          <a:sx n="71" d="100"/>
          <a:sy n="71" d="100"/>
        </p:scale>
        <p:origin x="612" y="-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77C1E8-6342-FB47-8FDE-E9C960F3D1F7}" type="datetimeFigureOut">
              <a:rPr lang="es-ES_tradnl" smtClean="0"/>
              <a:t>28/07/2020</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84BFE2-5016-414E-9062-24D415690FFE}" type="slidenum">
              <a:rPr lang="es-ES_tradnl" smtClean="0"/>
              <a:t>‹Nº›</a:t>
            </a:fld>
            <a:endParaRPr lang="es-ES_tradnl"/>
          </a:p>
        </p:txBody>
      </p:sp>
    </p:spTree>
    <p:extLst>
      <p:ext uri="{BB962C8B-B14F-4D97-AF65-F5344CB8AC3E}">
        <p14:creationId xmlns:p14="http://schemas.microsoft.com/office/powerpoint/2010/main" val="744312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3C84BFE2-5016-414E-9062-24D415690FFE}" type="slidenum">
              <a:rPr lang="es-ES_tradnl" smtClean="0"/>
              <a:t>8</a:t>
            </a:fld>
            <a:endParaRPr lang="es-ES_tradnl"/>
          </a:p>
        </p:txBody>
      </p:sp>
    </p:spTree>
    <p:extLst>
      <p:ext uri="{BB962C8B-B14F-4D97-AF65-F5344CB8AC3E}">
        <p14:creationId xmlns:p14="http://schemas.microsoft.com/office/powerpoint/2010/main" val="568918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Clic para editar título</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S_tradnl"/>
          </a:p>
        </p:txBody>
      </p:sp>
      <p:sp>
        <p:nvSpPr>
          <p:cNvPr id="4" name="Marcador de fecha 3"/>
          <p:cNvSpPr>
            <a:spLocks noGrp="1"/>
          </p:cNvSpPr>
          <p:nvPr>
            <p:ph type="dt" sz="half" idx="10"/>
          </p:nvPr>
        </p:nvSpPr>
        <p:spPr/>
        <p:txBody>
          <a:bodyPr/>
          <a:lstStyle/>
          <a:p>
            <a:fld id="{D06AD917-140C-DC40-9915-CBD01D2F6C1D}" type="datetimeFigureOut">
              <a:rPr lang="es-ES_tradnl" smtClean="0"/>
              <a:t>28/07/2020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8E48A287-DF8B-AD45-B98F-2B99E6A87D87}" type="slidenum">
              <a:rPr lang="es-ES_tradnl" smtClean="0"/>
              <a:t>‹Nº›</a:t>
            </a:fld>
            <a:endParaRPr lang="es-ES_tradnl"/>
          </a:p>
        </p:txBody>
      </p:sp>
    </p:spTree>
    <p:extLst>
      <p:ext uri="{BB962C8B-B14F-4D97-AF65-F5344CB8AC3E}">
        <p14:creationId xmlns:p14="http://schemas.microsoft.com/office/powerpoint/2010/main" val="1633934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p>
            <a:fld id="{D06AD917-140C-DC40-9915-CBD01D2F6C1D}" type="datetimeFigureOut">
              <a:rPr lang="es-ES_tradnl" smtClean="0"/>
              <a:t>28/07/2020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8E48A287-DF8B-AD45-B98F-2B99E6A87D87}" type="slidenum">
              <a:rPr lang="es-ES_tradnl" smtClean="0"/>
              <a:t>‹Nº›</a:t>
            </a:fld>
            <a:endParaRPr lang="es-ES_tradnl"/>
          </a:p>
        </p:txBody>
      </p:sp>
    </p:spTree>
    <p:extLst>
      <p:ext uri="{BB962C8B-B14F-4D97-AF65-F5344CB8AC3E}">
        <p14:creationId xmlns:p14="http://schemas.microsoft.com/office/powerpoint/2010/main" val="1389462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Clic para editar título</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p>
            <a:fld id="{D06AD917-140C-DC40-9915-CBD01D2F6C1D}" type="datetimeFigureOut">
              <a:rPr lang="es-ES_tradnl" smtClean="0"/>
              <a:t>28/07/2020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8E48A287-DF8B-AD45-B98F-2B99E6A87D87}" type="slidenum">
              <a:rPr lang="es-ES_tradnl" smtClean="0"/>
              <a:t>‹Nº›</a:t>
            </a:fld>
            <a:endParaRPr lang="es-ES_tradnl"/>
          </a:p>
        </p:txBody>
      </p:sp>
    </p:spTree>
    <p:extLst>
      <p:ext uri="{BB962C8B-B14F-4D97-AF65-F5344CB8AC3E}">
        <p14:creationId xmlns:p14="http://schemas.microsoft.com/office/powerpoint/2010/main" val="960824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s-ES_tradnl"/>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p>
            <a:fld id="{D06AD917-140C-DC40-9915-CBD01D2F6C1D}" type="datetimeFigureOut">
              <a:rPr lang="es-ES_tradnl" smtClean="0"/>
              <a:t>28/07/2020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8E48A287-DF8B-AD45-B98F-2B99E6A87D87}" type="slidenum">
              <a:rPr lang="es-ES_tradnl" smtClean="0"/>
              <a:t>‹Nº›</a:t>
            </a:fld>
            <a:endParaRPr lang="es-ES_tradnl"/>
          </a:p>
        </p:txBody>
      </p:sp>
    </p:spTree>
    <p:extLst>
      <p:ext uri="{BB962C8B-B14F-4D97-AF65-F5344CB8AC3E}">
        <p14:creationId xmlns:p14="http://schemas.microsoft.com/office/powerpoint/2010/main" val="1533872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Clic para editar título</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D06AD917-140C-DC40-9915-CBD01D2F6C1D}" type="datetimeFigureOut">
              <a:rPr lang="es-ES_tradnl" smtClean="0"/>
              <a:t>28/07/2020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8E48A287-DF8B-AD45-B98F-2B99E6A87D87}" type="slidenum">
              <a:rPr lang="es-ES_tradnl" smtClean="0"/>
              <a:t>‹Nº›</a:t>
            </a:fld>
            <a:endParaRPr lang="es-ES_tradnl"/>
          </a:p>
        </p:txBody>
      </p:sp>
    </p:spTree>
    <p:extLst>
      <p:ext uri="{BB962C8B-B14F-4D97-AF65-F5344CB8AC3E}">
        <p14:creationId xmlns:p14="http://schemas.microsoft.com/office/powerpoint/2010/main" val="1877736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fecha 4"/>
          <p:cNvSpPr>
            <a:spLocks noGrp="1"/>
          </p:cNvSpPr>
          <p:nvPr>
            <p:ph type="dt" sz="half" idx="10"/>
          </p:nvPr>
        </p:nvSpPr>
        <p:spPr/>
        <p:txBody>
          <a:bodyPr/>
          <a:lstStyle/>
          <a:p>
            <a:fld id="{D06AD917-140C-DC40-9915-CBD01D2F6C1D}" type="datetimeFigureOut">
              <a:rPr lang="es-ES_tradnl" smtClean="0"/>
              <a:t>28/07/2020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8E48A287-DF8B-AD45-B98F-2B99E6A87D87}" type="slidenum">
              <a:rPr lang="es-ES_tradnl" smtClean="0"/>
              <a:t>‹Nº›</a:t>
            </a:fld>
            <a:endParaRPr lang="es-ES_tradnl"/>
          </a:p>
        </p:txBody>
      </p:sp>
    </p:spTree>
    <p:extLst>
      <p:ext uri="{BB962C8B-B14F-4D97-AF65-F5344CB8AC3E}">
        <p14:creationId xmlns:p14="http://schemas.microsoft.com/office/powerpoint/2010/main" val="1852541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Clic para editar título</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Marcador de fecha 6"/>
          <p:cNvSpPr>
            <a:spLocks noGrp="1"/>
          </p:cNvSpPr>
          <p:nvPr>
            <p:ph type="dt" sz="half" idx="10"/>
          </p:nvPr>
        </p:nvSpPr>
        <p:spPr/>
        <p:txBody>
          <a:bodyPr/>
          <a:lstStyle/>
          <a:p>
            <a:fld id="{D06AD917-140C-DC40-9915-CBD01D2F6C1D}" type="datetimeFigureOut">
              <a:rPr lang="es-ES_tradnl" smtClean="0"/>
              <a:t>28/07/2020</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8E48A287-DF8B-AD45-B98F-2B99E6A87D87}" type="slidenum">
              <a:rPr lang="es-ES_tradnl" smtClean="0"/>
              <a:t>‹Nº›</a:t>
            </a:fld>
            <a:endParaRPr lang="es-ES_tradnl"/>
          </a:p>
        </p:txBody>
      </p:sp>
    </p:spTree>
    <p:extLst>
      <p:ext uri="{BB962C8B-B14F-4D97-AF65-F5344CB8AC3E}">
        <p14:creationId xmlns:p14="http://schemas.microsoft.com/office/powerpoint/2010/main" val="1440487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s-ES_tradnl"/>
          </a:p>
        </p:txBody>
      </p:sp>
      <p:sp>
        <p:nvSpPr>
          <p:cNvPr id="3" name="Marcador de fecha 2"/>
          <p:cNvSpPr>
            <a:spLocks noGrp="1"/>
          </p:cNvSpPr>
          <p:nvPr>
            <p:ph type="dt" sz="half" idx="10"/>
          </p:nvPr>
        </p:nvSpPr>
        <p:spPr/>
        <p:txBody>
          <a:bodyPr/>
          <a:lstStyle/>
          <a:p>
            <a:fld id="{D06AD917-140C-DC40-9915-CBD01D2F6C1D}" type="datetimeFigureOut">
              <a:rPr lang="es-ES_tradnl" smtClean="0"/>
              <a:t>28/07/2020</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8E48A287-DF8B-AD45-B98F-2B99E6A87D87}" type="slidenum">
              <a:rPr lang="es-ES_tradnl" smtClean="0"/>
              <a:t>‹Nº›</a:t>
            </a:fld>
            <a:endParaRPr lang="es-ES_tradnl"/>
          </a:p>
        </p:txBody>
      </p:sp>
    </p:spTree>
    <p:extLst>
      <p:ext uri="{BB962C8B-B14F-4D97-AF65-F5344CB8AC3E}">
        <p14:creationId xmlns:p14="http://schemas.microsoft.com/office/powerpoint/2010/main" val="169782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06AD917-140C-DC40-9915-CBD01D2F6C1D}" type="datetimeFigureOut">
              <a:rPr lang="es-ES_tradnl" smtClean="0"/>
              <a:t>28/07/2020</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8E48A287-DF8B-AD45-B98F-2B99E6A87D87}" type="slidenum">
              <a:rPr lang="es-ES_tradnl" smtClean="0"/>
              <a:t>‹Nº›</a:t>
            </a:fld>
            <a:endParaRPr lang="es-ES_tradnl"/>
          </a:p>
        </p:txBody>
      </p:sp>
    </p:spTree>
    <p:extLst>
      <p:ext uri="{BB962C8B-B14F-4D97-AF65-F5344CB8AC3E}">
        <p14:creationId xmlns:p14="http://schemas.microsoft.com/office/powerpoint/2010/main" val="1696262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Clic para editar título</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06AD917-140C-DC40-9915-CBD01D2F6C1D}" type="datetimeFigureOut">
              <a:rPr lang="es-ES_tradnl" smtClean="0"/>
              <a:t>28/07/2020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8E48A287-DF8B-AD45-B98F-2B99E6A87D87}" type="slidenum">
              <a:rPr lang="es-ES_tradnl" smtClean="0"/>
              <a:t>‹Nº›</a:t>
            </a:fld>
            <a:endParaRPr lang="es-ES_tradnl"/>
          </a:p>
        </p:txBody>
      </p:sp>
    </p:spTree>
    <p:extLst>
      <p:ext uri="{BB962C8B-B14F-4D97-AF65-F5344CB8AC3E}">
        <p14:creationId xmlns:p14="http://schemas.microsoft.com/office/powerpoint/2010/main" val="1240843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Clic para editar título</a:t>
            </a:r>
            <a:endParaRPr lang="es-ES_tradnl"/>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06AD917-140C-DC40-9915-CBD01D2F6C1D}" type="datetimeFigureOut">
              <a:rPr lang="es-ES_tradnl" smtClean="0"/>
              <a:t>28/07/2020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8E48A287-DF8B-AD45-B98F-2B99E6A87D87}" type="slidenum">
              <a:rPr lang="es-ES_tradnl" smtClean="0"/>
              <a:t>‹Nº›</a:t>
            </a:fld>
            <a:endParaRPr lang="es-ES_tradnl"/>
          </a:p>
        </p:txBody>
      </p:sp>
    </p:spTree>
    <p:extLst>
      <p:ext uri="{BB962C8B-B14F-4D97-AF65-F5344CB8AC3E}">
        <p14:creationId xmlns:p14="http://schemas.microsoft.com/office/powerpoint/2010/main" val="647764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Clic para editar título</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6AD917-140C-DC40-9915-CBD01D2F6C1D}" type="datetimeFigureOut">
              <a:rPr lang="es-ES_tradnl" smtClean="0"/>
              <a:t>28/07/2020</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48A287-DF8B-AD45-B98F-2B99E6A87D87}" type="slidenum">
              <a:rPr lang="es-ES_tradnl" smtClean="0"/>
              <a:t>‹Nº›</a:t>
            </a:fld>
            <a:endParaRPr lang="es-ES_tradnl"/>
          </a:p>
        </p:txBody>
      </p:sp>
    </p:spTree>
    <p:extLst>
      <p:ext uri="{BB962C8B-B14F-4D97-AF65-F5344CB8AC3E}">
        <p14:creationId xmlns:p14="http://schemas.microsoft.com/office/powerpoint/2010/main" val="471452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_tradnl"/>
          </a:p>
        </p:txBody>
      </p:sp>
      <p:sp>
        <p:nvSpPr>
          <p:cNvPr id="3" name="Subtítulo 2"/>
          <p:cNvSpPr>
            <a:spLocks noGrp="1"/>
          </p:cNvSpPr>
          <p:nvPr>
            <p:ph type="subTitle" idx="1"/>
          </p:nvPr>
        </p:nvSpPr>
        <p:spPr/>
        <p:txBody>
          <a:bodyPr/>
          <a:lstStyle/>
          <a:p>
            <a:endParaRPr lang="es-ES_tradnl"/>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389" cy="6858000"/>
          </a:xfrm>
          <a:prstGeom prst="rect">
            <a:avLst/>
          </a:prstGeom>
        </p:spPr>
      </p:pic>
    </p:spTree>
    <p:extLst>
      <p:ext uri="{BB962C8B-B14F-4D97-AF65-F5344CB8AC3E}">
        <p14:creationId xmlns:p14="http://schemas.microsoft.com/office/powerpoint/2010/main" val="1670066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1775"/>
            <a:ext cx="12192000" cy="6860033"/>
          </a:xfrm>
        </p:spPr>
      </p:pic>
      <p:sp>
        <p:nvSpPr>
          <p:cNvPr id="5" name="CuadroTexto 4">
            <a:extLst>
              <a:ext uri="{FF2B5EF4-FFF2-40B4-BE49-F238E27FC236}">
                <a16:creationId xmlns:a16="http://schemas.microsoft.com/office/drawing/2014/main" id="{29053C23-7E99-2945-99C6-C4067D2883E2}"/>
              </a:ext>
            </a:extLst>
          </p:cNvPr>
          <p:cNvSpPr txBox="1"/>
          <p:nvPr/>
        </p:nvSpPr>
        <p:spPr>
          <a:xfrm>
            <a:off x="1128405" y="1848255"/>
            <a:ext cx="7776443" cy="3046988"/>
          </a:xfrm>
          <a:prstGeom prst="rect">
            <a:avLst/>
          </a:prstGeom>
          <a:noFill/>
        </p:spPr>
        <p:txBody>
          <a:bodyPr wrap="square" rtlCol="0">
            <a:spAutoFit/>
          </a:bodyPr>
          <a:lstStyle/>
          <a:p>
            <a:r>
              <a:rPr lang="es-ES" sz="4800" b="1" dirty="0">
                <a:solidFill>
                  <a:srgbClr val="FFC000"/>
                </a:solidFill>
                <a:latin typeface="Century Gothic" panose="020B0502020202020204" pitchFamily="34" charset="0"/>
                <a:ea typeface="Arial Black" charset="0"/>
                <a:cs typeface="Arial Black" charset="0"/>
              </a:rPr>
              <a:t>HERRAMIENTAS DE APOYO EN EL PROCESO EDUCATIVO</a:t>
            </a:r>
          </a:p>
          <a:p>
            <a:endParaRPr lang="es-ES_tradnl" sz="4800" dirty="0">
              <a:solidFill>
                <a:srgbClr val="FFC000"/>
              </a:solidFill>
              <a:latin typeface="Arial Black" charset="0"/>
              <a:ea typeface="Arial Black" charset="0"/>
              <a:cs typeface="Arial Black" charset="0"/>
            </a:endParaRPr>
          </a:p>
        </p:txBody>
      </p:sp>
      <p:sp>
        <p:nvSpPr>
          <p:cNvPr id="6" name="CuadroTexto 5">
            <a:extLst>
              <a:ext uri="{FF2B5EF4-FFF2-40B4-BE49-F238E27FC236}">
                <a16:creationId xmlns:a16="http://schemas.microsoft.com/office/drawing/2014/main" id="{8B57447F-D7DA-4B18-8100-B8AFACAAA9CC}"/>
              </a:ext>
            </a:extLst>
          </p:cNvPr>
          <p:cNvSpPr txBox="1"/>
          <p:nvPr/>
        </p:nvSpPr>
        <p:spPr>
          <a:xfrm>
            <a:off x="1128405" y="4541300"/>
            <a:ext cx="3632726" cy="707886"/>
          </a:xfrm>
          <a:prstGeom prst="rect">
            <a:avLst/>
          </a:prstGeom>
          <a:noFill/>
        </p:spPr>
        <p:txBody>
          <a:bodyPr wrap="none" rtlCol="0">
            <a:spAutoFit/>
          </a:bodyPr>
          <a:lstStyle/>
          <a:p>
            <a:r>
              <a:rPr lang="es-ES_tradnl" sz="4000" b="1" dirty="0" err="1">
                <a:solidFill>
                  <a:schemeClr val="accent5">
                    <a:lumMod val="50000"/>
                  </a:schemeClr>
                </a:solidFill>
                <a:latin typeface="Century Gothic" panose="020B0502020202020204" pitchFamily="34" charset="0"/>
                <a:ea typeface="Arial Black" charset="0"/>
                <a:cs typeface="Arial Black" charset="0"/>
              </a:rPr>
              <a:t>LandscapeAR</a:t>
            </a:r>
            <a:endParaRPr lang="es-ES_tradnl" sz="4000" b="1" dirty="0">
              <a:solidFill>
                <a:schemeClr val="accent5">
                  <a:lumMod val="50000"/>
                </a:schemeClr>
              </a:solidFill>
              <a:latin typeface="Century Gothic" panose="020B0502020202020204" pitchFamily="34" charset="0"/>
              <a:ea typeface="Arial Black" charset="0"/>
              <a:cs typeface="Arial Black" charset="0"/>
            </a:endParaRPr>
          </a:p>
        </p:txBody>
      </p:sp>
    </p:spTree>
    <p:extLst>
      <p:ext uri="{BB962C8B-B14F-4D97-AF65-F5344CB8AC3E}">
        <p14:creationId xmlns:p14="http://schemas.microsoft.com/office/powerpoint/2010/main" val="1395274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AF05883-522F-AA49-8176-7DB55D6879B3}"/>
              </a:ext>
            </a:extLst>
          </p:cNvPr>
          <p:cNvSpPr txBox="1"/>
          <p:nvPr/>
        </p:nvSpPr>
        <p:spPr>
          <a:xfrm>
            <a:off x="960895" y="791265"/>
            <a:ext cx="3632726" cy="707886"/>
          </a:xfrm>
          <a:prstGeom prst="rect">
            <a:avLst/>
          </a:prstGeom>
          <a:noFill/>
        </p:spPr>
        <p:txBody>
          <a:bodyPr wrap="none" rtlCol="0">
            <a:spAutoFit/>
          </a:bodyPr>
          <a:lstStyle/>
          <a:p>
            <a:r>
              <a:rPr lang="es-ES_tradnl" sz="4000" b="1" dirty="0" err="1">
                <a:solidFill>
                  <a:schemeClr val="accent5">
                    <a:lumMod val="50000"/>
                  </a:schemeClr>
                </a:solidFill>
                <a:latin typeface="Century Gothic" panose="020B0502020202020204" pitchFamily="34" charset="0"/>
                <a:ea typeface="Arial Black" charset="0"/>
                <a:cs typeface="Arial Black" charset="0"/>
              </a:rPr>
              <a:t>LandscapeAR</a:t>
            </a:r>
            <a:endParaRPr lang="es-ES_tradnl" sz="4000" b="1" dirty="0">
              <a:solidFill>
                <a:schemeClr val="accent5">
                  <a:lumMod val="50000"/>
                </a:schemeClr>
              </a:solidFill>
              <a:latin typeface="Century Gothic" panose="020B0502020202020204" pitchFamily="34" charset="0"/>
              <a:ea typeface="Arial Black" charset="0"/>
              <a:cs typeface="Arial Black" charset="0"/>
            </a:endParaRPr>
          </a:p>
        </p:txBody>
      </p:sp>
      <p:sp>
        <p:nvSpPr>
          <p:cNvPr id="5" name="CuadroTexto 4">
            <a:extLst>
              <a:ext uri="{FF2B5EF4-FFF2-40B4-BE49-F238E27FC236}">
                <a16:creationId xmlns:a16="http://schemas.microsoft.com/office/drawing/2014/main" id="{178C6C71-E7A4-4C49-A97C-E06E8F7789C2}"/>
              </a:ext>
            </a:extLst>
          </p:cNvPr>
          <p:cNvSpPr txBox="1"/>
          <p:nvPr/>
        </p:nvSpPr>
        <p:spPr>
          <a:xfrm>
            <a:off x="1022888" y="1451969"/>
            <a:ext cx="1963999" cy="553998"/>
          </a:xfrm>
          <a:prstGeom prst="rect">
            <a:avLst/>
          </a:prstGeom>
          <a:noFill/>
        </p:spPr>
        <p:txBody>
          <a:bodyPr wrap="none" rtlCol="0">
            <a:spAutoFit/>
          </a:bodyPr>
          <a:lstStyle/>
          <a:p>
            <a:r>
              <a:rPr lang="es-ES" sz="3000" dirty="0">
                <a:solidFill>
                  <a:srgbClr val="C00000"/>
                </a:solidFill>
                <a:latin typeface="Century Gothic" panose="020B0502020202020204" pitchFamily="34" charset="0"/>
                <a:ea typeface="Myriad Pro" charset="0"/>
                <a:cs typeface="Myriad Pro" charset="0"/>
              </a:rPr>
              <a:t>¿Qué es?</a:t>
            </a:r>
            <a:endParaRPr lang="es-ES_tradnl" sz="3000" dirty="0">
              <a:solidFill>
                <a:srgbClr val="C00000"/>
              </a:solidFill>
              <a:latin typeface="Century Gothic" panose="020B0502020202020204" pitchFamily="34" charset="0"/>
              <a:ea typeface="Myriad Pro" charset="0"/>
              <a:cs typeface="Myriad Pro" charset="0"/>
            </a:endParaRPr>
          </a:p>
        </p:txBody>
      </p:sp>
      <p:sp>
        <p:nvSpPr>
          <p:cNvPr id="6" name="CuadroTexto 5">
            <a:extLst>
              <a:ext uri="{FF2B5EF4-FFF2-40B4-BE49-F238E27FC236}">
                <a16:creationId xmlns:a16="http://schemas.microsoft.com/office/drawing/2014/main" id="{03B6E337-95A7-EE43-B50E-60756F4435E9}"/>
              </a:ext>
            </a:extLst>
          </p:cNvPr>
          <p:cNvSpPr txBox="1"/>
          <p:nvPr/>
        </p:nvSpPr>
        <p:spPr>
          <a:xfrm>
            <a:off x="960895" y="2251700"/>
            <a:ext cx="10911791" cy="2000548"/>
          </a:xfrm>
          <a:prstGeom prst="rect">
            <a:avLst/>
          </a:prstGeom>
          <a:noFill/>
        </p:spPr>
        <p:txBody>
          <a:bodyPr wrap="square" rtlCol="0">
            <a:spAutoFit/>
          </a:bodyPr>
          <a:lstStyle/>
          <a:p>
            <a:pPr algn="just" fontAlgn="base"/>
            <a:r>
              <a:rPr lang="es-ES" dirty="0">
                <a:latin typeface="Century Gothic" panose="020B0502020202020204" pitchFamily="34" charset="0"/>
              </a:rPr>
              <a:t>Es una aplicación gratuita de realidad aumentada con la que se crean simulaciones digitales en 3D, es una herramienta que se puede utilizar en un salón de clases para mostrar los diferentes relieves de un paisaje.</a:t>
            </a:r>
          </a:p>
          <a:p>
            <a:pPr algn="just"/>
            <a:r>
              <a:rPr lang="es-ES" dirty="0">
                <a:latin typeface="Century Gothic" panose="020B0502020202020204" pitchFamily="34" charset="0"/>
              </a:rPr>
              <a:t>Para usar </a:t>
            </a:r>
            <a:r>
              <a:rPr lang="es-ES" dirty="0" err="1">
                <a:latin typeface="Century Gothic" panose="020B0502020202020204" pitchFamily="34" charset="0"/>
              </a:rPr>
              <a:t>landscapAR</a:t>
            </a:r>
            <a:r>
              <a:rPr lang="es-ES" dirty="0">
                <a:latin typeface="Century Gothic" panose="020B0502020202020204" pitchFamily="34" charset="0"/>
              </a:rPr>
              <a:t> se debe contar con mínimo un smartphone con la aplicación descargada.</a:t>
            </a:r>
          </a:p>
          <a:p>
            <a:br>
              <a:rPr lang="es-ES" dirty="0"/>
            </a:br>
            <a:endParaRPr lang="es-ES_tradnl" sz="1600" dirty="0">
              <a:solidFill>
                <a:schemeClr val="tx1">
                  <a:lumMod val="65000"/>
                  <a:lumOff val="35000"/>
                </a:schemeClr>
              </a:solidFill>
              <a:latin typeface="Century Gothic" panose="020B0502020202020204" pitchFamily="34" charset="0"/>
              <a:ea typeface="Myriad Pro" charset="0"/>
              <a:cs typeface="Myriad Pro" charset="0"/>
            </a:endParaRPr>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8328" y="5845629"/>
            <a:ext cx="3845186" cy="903514"/>
          </a:xfrm>
          <a:prstGeom prst="rect">
            <a:avLst/>
          </a:prstGeom>
        </p:spPr>
      </p:pic>
      <p:pic>
        <p:nvPicPr>
          <p:cNvPr id="2" name="Picture 2" descr="Dibujar mapas con Realidad Aumentada – Iqual">
            <a:extLst>
              <a:ext uri="{FF2B5EF4-FFF2-40B4-BE49-F238E27FC236}">
                <a16:creationId xmlns:a16="http://schemas.microsoft.com/office/drawing/2014/main" id="{ED5CC8A2-8B18-49DF-AF82-96AAE3E3CF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895" y="3793672"/>
            <a:ext cx="7381875"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572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AF05883-522F-AA49-8176-7DB55D6879B3}"/>
              </a:ext>
            </a:extLst>
          </p:cNvPr>
          <p:cNvSpPr txBox="1"/>
          <p:nvPr/>
        </p:nvSpPr>
        <p:spPr>
          <a:xfrm>
            <a:off x="960895" y="791265"/>
            <a:ext cx="3632726" cy="707886"/>
          </a:xfrm>
          <a:prstGeom prst="rect">
            <a:avLst/>
          </a:prstGeom>
          <a:noFill/>
        </p:spPr>
        <p:txBody>
          <a:bodyPr wrap="none" rtlCol="0">
            <a:spAutoFit/>
          </a:bodyPr>
          <a:lstStyle/>
          <a:p>
            <a:r>
              <a:rPr lang="es-ES_tradnl" sz="4000" b="1" dirty="0" err="1">
                <a:solidFill>
                  <a:schemeClr val="accent5">
                    <a:lumMod val="50000"/>
                  </a:schemeClr>
                </a:solidFill>
                <a:latin typeface="Century Gothic" panose="020B0502020202020204" pitchFamily="34" charset="0"/>
                <a:ea typeface="Arial Black" charset="0"/>
                <a:cs typeface="Arial Black" charset="0"/>
              </a:rPr>
              <a:t>LandscapeAR</a:t>
            </a:r>
            <a:endParaRPr lang="es-ES_tradnl" sz="4000" b="1" dirty="0">
              <a:solidFill>
                <a:schemeClr val="accent5">
                  <a:lumMod val="50000"/>
                </a:schemeClr>
              </a:solidFill>
              <a:latin typeface="Century Gothic" panose="020B0502020202020204" pitchFamily="34" charset="0"/>
              <a:ea typeface="Arial Black" charset="0"/>
              <a:cs typeface="Arial Black" charset="0"/>
            </a:endParaRPr>
          </a:p>
        </p:txBody>
      </p:sp>
      <p:sp>
        <p:nvSpPr>
          <p:cNvPr id="5" name="CuadroTexto 4">
            <a:extLst>
              <a:ext uri="{FF2B5EF4-FFF2-40B4-BE49-F238E27FC236}">
                <a16:creationId xmlns:a16="http://schemas.microsoft.com/office/drawing/2014/main" id="{178C6C71-E7A4-4C49-A97C-E06E8F7789C2}"/>
              </a:ext>
            </a:extLst>
          </p:cNvPr>
          <p:cNvSpPr txBox="1"/>
          <p:nvPr/>
        </p:nvSpPr>
        <p:spPr>
          <a:xfrm>
            <a:off x="1022888" y="1451969"/>
            <a:ext cx="1757212" cy="553998"/>
          </a:xfrm>
          <a:prstGeom prst="rect">
            <a:avLst/>
          </a:prstGeom>
          <a:noFill/>
        </p:spPr>
        <p:txBody>
          <a:bodyPr wrap="none" rtlCol="0">
            <a:spAutoFit/>
          </a:bodyPr>
          <a:lstStyle/>
          <a:p>
            <a:r>
              <a:rPr lang="es-ES" sz="3000" dirty="0">
                <a:solidFill>
                  <a:srgbClr val="C00000"/>
                </a:solidFill>
                <a:latin typeface="Century Gothic" panose="020B0502020202020204" pitchFamily="34" charset="0"/>
                <a:ea typeface="Myriad Pro" charset="0"/>
                <a:cs typeface="Myriad Pro" charset="0"/>
              </a:rPr>
              <a:t>Práctica</a:t>
            </a:r>
            <a:endParaRPr lang="es-ES_tradnl" sz="3000" dirty="0">
              <a:solidFill>
                <a:srgbClr val="C00000"/>
              </a:solidFill>
              <a:latin typeface="Century Gothic" panose="020B0502020202020204" pitchFamily="34" charset="0"/>
              <a:ea typeface="Myriad Pro" charset="0"/>
              <a:cs typeface="Myriad Pro" charset="0"/>
            </a:endParaRPr>
          </a:p>
        </p:txBody>
      </p:sp>
      <p:sp>
        <p:nvSpPr>
          <p:cNvPr id="6" name="CuadroTexto 5">
            <a:extLst>
              <a:ext uri="{FF2B5EF4-FFF2-40B4-BE49-F238E27FC236}">
                <a16:creationId xmlns:a16="http://schemas.microsoft.com/office/drawing/2014/main" id="{03B6E337-95A7-EE43-B50E-60756F4435E9}"/>
              </a:ext>
            </a:extLst>
          </p:cNvPr>
          <p:cNvSpPr txBox="1"/>
          <p:nvPr/>
        </p:nvSpPr>
        <p:spPr>
          <a:xfrm>
            <a:off x="1022888" y="2100972"/>
            <a:ext cx="10377665" cy="369332"/>
          </a:xfrm>
          <a:prstGeom prst="rect">
            <a:avLst/>
          </a:prstGeom>
          <a:noFill/>
        </p:spPr>
        <p:txBody>
          <a:bodyPr wrap="square" rtlCol="0">
            <a:spAutoFit/>
          </a:bodyPr>
          <a:lstStyle/>
          <a:p>
            <a:pPr algn="just"/>
            <a:r>
              <a:rPr lang="es-ES" dirty="0">
                <a:latin typeface="Century Gothic" panose="020B0502020202020204" pitchFamily="34" charset="0"/>
              </a:rPr>
              <a:t>Ingrese a la Play store de su smartphone y descargue la aplicación “</a:t>
            </a:r>
            <a:r>
              <a:rPr lang="es-ES" dirty="0" err="1">
                <a:latin typeface="Century Gothic" panose="020B0502020202020204" pitchFamily="34" charset="0"/>
              </a:rPr>
              <a:t>LandscapeAR</a:t>
            </a:r>
            <a:r>
              <a:rPr lang="es-ES" dirty="0">
                <a:latin typeface="Century Gothic" panose="020B0502020202020204" pitchFamily="34" charset="0"/>
              </a:rPr>
              <a:t>”</a:t>
            </a:r>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8328" y="5845629"/>
            <a:ext cx="3845186" cy="903514"/>
          </a:xfrm>
          <a:prstGeom prst="rect">
            <a:avLst/>
          </a:prstGeom>
        </p:spPr>
      </p:pic>
      <p:pic>
        <p:nvPicPr>
          <p:cNvPr id="2" name="Imagen 1">
            <a:extLst>
              <a:ext uri="{FF2B5EF4-FFF2-40B4-BE49-F238E27FC236}">
                <a16:creationId xmlns:a16="http://schemas.microsoft.com/office/drawing/2014/main" id="{4BA2ECC8-9979-4540-A31D-EB9DAF52C721}"/>
              </a:ext>
            </a:extLst>
          </p:cNvPr>
          <p:cNvPicPr>
            <a:picLocks noChangeAspect="1"/>
          </p:cNvPicPr>
          <p:nvPr/>
        </p:nvPicPr>
        <p:blipFill>
          <a:blip r:embed="rId3"/>
          <a:stretch>
            <a:fillRect/>
          </a:stretch>
        </p:blipFill>
        <p:spPr>
          <a:xfrm>
            <a:off x="1901494" y="3428999"/>
            <a:ext cx="6829425" cy="2314575"/>
          </a:xfrm>
          <a:prstGeom prst="rect">
            <a:avLst/>
          </a:prstGeom>
        </p:spPr>
      </p:pic>
    </p:spTree>
    <p:extLst>
      <p:ext uri="{BB962C8B-B14F-4D97-AF65-F5344CB8AC3E}">
        <p14:creationId xmlns:p14="http://schemas.microsoft.com/office/powerpoint/2010/main" val="2067024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AF05883-522F-AA49-8176-7DB55D6879B3}"/>
              </a:ext>
            </a:extLst>
          </p:cNvPr>
          <p:cNvSpPr txBox="1"/>
          <p:nvPr/>
        </p:nvSpPr>
        <p:spPr>
          <a:xfrm>
            <a:off x="960895" y="791265"/>
            <a:ext cx="3632726" cy="1323439"/>
          </a:xfrm>
          <a:prstGeom prst="rect">
            <a:avLst/>
          </a:prstGeom>
          <a:noFill/>
        </p:spPr>
        <p:txBody>
          <a:bodyPr wrap="none" rtlCol="0">
            <a:spAutoFit/>
          </a:bodyPr>
          <a:lstStyle/>
          <a:p>
            <a:r>
              <a:rPr lang="es-ES_tradnl" sz="4000" b="1" dirty="0" err="1">
                <a:solidFill>
                  <a:schemeClr val="accent5">
                    <a:lumMod val="50000"/>
                  </a:schemeClr>
                </a:solidFill>
                <a:latin typeface="Century Gothic" panose="020B0502020202020204" pitchFamily="34" charset="0"/>
                <a:ea typeface="Arial Black" charset="0"/>
                <a:cs typeface="Arial Black" charset="0"/>
              </a:rPr>
              <a:t>LandscapeAR</a:t>
            </a:r>
            <a:endParaRPr lang="es-ES_tradnl" sz="4000" b="1" dirty="0">
              <a:solidFill>
                <a:schemeClr val="accent5">
                  <a:lumMod val="50000"/>
                </a:schemeClr>
              </a:solidFill>
              <a:latin typeface="Century Gothic" panose="020B0502020202020204" pitchFamily="34" charset="0"/>
              <a:ea typeface="Arial Black" charset="0"/>
              <a:cs typeface="Arial Black" charset="0"/>
            </a:endParaRPr>
          </a:p>
          <a:p>
            <a:endParaRPr lang="es-ES_tradnl" sz="4000" b="1" dirty="0">
              <a:solidFill>
                <a:schemeClr val="accent5">
                  <a:lumMod val="50000"/>
                </a:schemeClr>
              </a:solidFill>
              <a:latin typeface="Century Gothic" panose="020B0502020202020204" pitchFamily="34" charset="0"/>
              <a:ea typeface="Arial Black" charset="0"/>
              <a:cs typeface="Arial Black" charset="0"/>
            </a:endParaRPr>
          </a:p>
        </p:txBody>
      </p:sp>
      <p:sp>
        <p:nvSpPr>
          <p:cNvPr id="5" name="CuadroTexto 4">
            <a:extLst>
              <a:ext uri="{FF2B5EF4-FFF2-40B4-BE49-F238E27FC236}">
                <a16:creationId xmlns:a16="http://schemas.microsoft.com/office/drawing/2014/main" id="{178C6C71-E7A4-4C49-A97C-E06E8F7789C2}"/>
              </a:ext>
            </a:extLst>
          </p:cNvPr>
          <p:cNvSpPr txBox="1"/>
          <p:nvPr/>
        </p:nvSpPr>
        <p:spPr>
          <a:xfrm>
            <a:off x="1022888" y="1451969"/>
            <a:ext cx="1757212" cy="553998"/>
          </a:xfrm>
          <a:prstGeom prst="rect">
            <a:avLst/>
          </a:prstGeom>
          <a:noFill/>
        </p:spPr>
        <p:txBody>
          <a:bodyPr wrap="none" rtlCol="0">
            <a:spAutoFit/>
          </a:bodyPr>
          <a:lstStyle/>
          <a:p>
            <a:r>
              <a:rPr lang="es-ES" sz="3000" dirty="0">
                <a:solidFill>
                  <a:srgbClr val="C00000"/>
                </a:solidFill>
                <a:latin typeface="Century Gothic" panose="020B0502020202020204" pitchFamily="34" charset="0"/>
                <a:ea typeface="Myriad Pro" charset="0"/>
                <a:cs typeface="Myriad Pro" charset="0"/>
              </a:rPr>
              <a:t>Práctica</a:t>
            </a:r>
            <a:endParaRPr lang="es-ES_tradnl" sz="3000" dirty="0">
              <a:solidFill>
                <a:srgbClr val="C00000"/>
              </a:solidFill>
              <a:latin typeface="Century Gothic" panose="020B0502020202020204" pitchFamily="34" charset="0"/>
              <a:ea typeface="Myriad Pro" charset="0"/>
              <a:cs typeface="Myriad Pro" charset="0"/>
            </a:endParaRPr>
          </a:p>
        </p:txBody>
      </p:sp>
      <p:sp>
        <p:nvSpPr>
          <p:cNvPr id="6" name="CuadroTexto 5">
            <a:extLst>
              <a:ext uri="{FF2B5EF4-FFF2-40B4-BE49-F238E27FC236}">
                <a16:creationId xmlns:a16="http://schemas.microsoft.com/office/drawing/2014/main" id="{03B6E337-95A7-EE43-B50E-60756F4435E9}"/>
              </a:ext>
            </a:extLst>
          </p:cNvPr>
          <p:cNvSpPr txBox="1"/>
          <p:nvPr/>
        </p:nvSpPr>
        <p:spPr>
          <a:xfrm>
            <a:off x="907167" y="1928534"/>
            <a:ext cx="10377665" cy="646331"/>
          </a:xfrm>
          <a:prstGeom prst="rect">
            <a:avLst/>
          </a:prstGeom>
          <a:noFill/>
        </p:spPr>
        <p:txBody>
          <a:bodyPr wrap="square" rtlCol="0">
            <a:spAutoFit/>
          </a:bodyPr>
          <a:lstStyle/>
          <a:p>
            <a:pPr algn="just"/>
            <a:r>
              <a:rPr lang="es-ES" dirty="0">
                <a:latin typeface="Century Gothic" panose="020B0502020202020204" pitchFamily="34" charset="0"/>
              </a:rPr>
              <a:t>Dibuje sobre una hoja blanca varios círculos cerrados uno dentro del otro, como se muestra en esta imagen: </a:t>
            </a:r>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8328" y="5845629"/>
            <a:ext cx="3845186" cy="903514"/>
          </a:xfrm>
          <a:prstGeom prst="rect">
            <a:avLst/>
          </a:prstGeom>
        </p:spPr>
      </p:pic>
      <p:pic>
        <p:nvPicPr>
          <p:cNvPr id="2" name="Imagen 1">
            <a:extLst>
              <a:ext uri="{FF2B5EF4-FFF2-40B4-BE49-F238E27FC236}">
                <a16:creationId xmlns:a16="http://schemas.microsoft.com/office/drawing/2014/main" id="{886378CF-E011-4261-866D-FF6CDA2664D1}"/>
              </a:ext>
            </a:extLst>
          </p:cNvPr>
          <p:cNvPicPr>
            <a:picLocks noChangeAspect="1"/>
          </p:cNvPicPr>
          <p:nvPr/>
        </p:nvPicPr>
        <p:blipFill>
          <a:blip r:embed="rId3"/>
          <a:stretch>
            <a:fillRect/>
          </a:stretch>
        </p:blipFill>
        <p:spPr>
          <a:xfrm>
            <a:off x="2780100" y="3015768"/>
            <a:ext cx="5038725" cy="3057525"/>
          </a:xfrm>
          <a:prstGeom prst="rect">
            <a:avLst/>
          </a:prstGeom>
        </p:spPr>
      </p:pic>
    </p:spTree>
    <p:extLst>
      <p:ext uri="{BB962C8B-B14F-4D97-AF65-F5344CB8AC3E}">
        <p14:creationId xmlns:p14="http://schemas.microsoft.com/office/powerpoint/2010/main" val="2145971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AF05883-522F-AA49-8176-7DB55D6879B3}"/>
              </a:ext>
            </a:extLst>
          </p:cNvPr>
          <p:cNvSpPr txBox="1"/>
          <p:nvPr/>
        </p:nvSpPr>
        <p:spPr>
          <a:xfrm>
            <a:off x="960895" y="791265"/>
            <a:ext cx="3632726" cy="707886"/>
          </a:xfrm>
          <a:prstGeom prst="rect">
            <a:avLst/>
          </a:prstGeom>
          <a:noFill/>
        </p:spPr>
        <p:txBody>
          <a:bodyPr wrap="none" rtlCol="0">
            <a:spAutoFit/>
          </a:bodyPr>
          <a:lstStyle/>
          <a:p>
            <a:r>
              <a:rPr lang="es-ES_tradnl" sz="4000" b="1" dirty="0" err="1">
                <a:solidFill>
                  <a:schemeClr val="accent5">
                    <a:lumMod val="50000"/>
                  </a:schemeClr>
                </a:solidFill>
                <a:latin typeface="Century Gothic" panose="020B0502020202020204" pitchFamily="34" charset="0"/>
                <a:ea typeface="Arial Black" charset="0"/>
                <a:cs typeface="Arial Black" charset="0"/>
              </a:rPr>
              <a:t>LandscapeAR</a:t>
            </a:r>
            <a:endParaRPr lang="es-ES_tradnl" sz="4000" b="1" dirty="0">
              <a:solidFill>
                <a:schemeClr val="accent5">
                  <a:lumMod val="50000"/>
                </a:schemeClr>
              </a:solidFill>
              <a:latin typeface="Century Gothic" panose="020B0502020202020204" pitchFamily="34" charset="0"/>
              <a:ea typeface="Arial Black" charset="0"/>
              <a:cs typeface="Arial Black" charset="0"/>
            </a:endParaRPr>
          </a:p>
        </p:txBody>
      </p:sp>
      <p:sp>
        <p:nvSpPr>
          <p:cNvPr id="5" name="CuadroTexto 4">
            <a:extLst>
              <a:ext uri="{FF2B5EF4-FFF2-40B4-BE49-F238E27FC236}">
                <a16:creationId xmlns:a16="http://schemas.microsoft.com/office/drawing/2014/main" id="{178C6C71-E7A4-4C49-A97C-E06E8F7789C2}"/>
              </a:ext>
            </a:extLst>
          </p:cNvPr>
          <p:cNvSpPr txBox="1"/>
          <p:nvPr/>
        </p:nvSpPr>
        <p:spPr>
          <a:xfrm>
            <a:off x="1022888" y="1451969"/>
            <a:ext cx="1757212" cy="553998"/>
          </a:xfrm>
          <a:prstGeom prst="rect">
            <a:avLst/>
          </a:prstGeom>
          <a:noFill/>
        </p:spPr>
        <p:txBody>
          <a:bodyPr wrap="none" rtlCol="0">
            <a:spAutoFit/>
          </a:bodyPr>
          <a:lstStyle/>
          <a:p>
            <a:r>
              <a:rPr lang="es-ES" sz="3000" dirty="0">
                <a:solidFill>
                  <a:srgbClr val="C00000"/>
                </a:solidFill>
                <a:latin typeface="Century Gothic" panose="020B0502020202020204" pitchFamily="34" charset="0"/>
                <a:ea typeface="Myriad Pro" charset="0"/>
                <a:cs typeface="Myriad Pro" charset="0"/>
              </a:rPr>
              <a:t>Práctica</a:t>
            </a:r>
            <a:endParaRPr lang="es-ES_tradnl" sz="3000" dirty="0">
              <a:solidFill>
                <a:srgbClr val="C00000"/>
              </a:solidFill>
              <a:latin typeface="Century Gothic" panose="020B0502020202020204" pitchFamily="34" charset="0"/>
              <a:ea typeface="Myriad Pro" charset="0"/>
              <a:cs typeface="Myriad Pro" charset="0"/>
            </a:endParaRPr>
          </a:p>
        </p:txBody>
      </p:sp>
      <p:sp>
        <p:nvSpPr>
          <p:cNvPr id="6" name="CuadroTexto 5">
            <a:extLst>
              <a:ext uri="{FF2B5EF4-FFF2-40B4-BE49-F238E27FC236}">
                <a16:creationId xmlns:a16="http://schemas.microsoft.com/office/drawing/2014/main" id="{03B6E337-95A7-EE43-B50E-60756F4435E9}"/>
              </a:ext>
            </a:extLst>
          </p:cNvPr>
          <p:cNvSpPr txBox="1"/>
          <p:nvPr/>
        </p:nvSpPr>
        <p:spPr>
          <a:xfrm>
            <a:off x="907167" y="1928534"/>
            <a:ext cx="10377665" cy="369332"/>
          </a:xfrm>
          <a:prstGeom prst="rect">
            <a:avLst/>
          </a:prstGeom>
          <a:noFill/>
        </p:spPr>
        <p:txBody>
          <a:bodyPr wrap="square" rtlCol="0">
            <a:spAutoFit/>
          </a:bodyPr>
          <a:lstStyle/>
          <a:p>
            <a:pPr algn="just"/>
            <a:r>
              <a:rPr lang="es-ES" dirty="0">
                <a:latin typeface="Century Gothic" panose="020B0502020202020204" pitchFamily="34" charset="0"/>
              </a:rPr>
              <a:t>Ahora abra la aplicación para escanear el dibujo y obtener un resultado similar: </a:t>
            </a:r>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8328" y="5845629"/>
            <a:ext cx="3845186" cy="903514"/>
          </a:xfrm>
          <a:prstGeom prst="rect">
            <a:avLst/>
          </a:prstGeom>
        </p:spPr>
      </p:pic>
      <p:pic>
        <p:nvPicPr>
          <p:cNvPr id="2" name="Imagen 1">
            <a:extLst>
              <a:ext uri="{FF2B5EF4-FFF2-40B4-BE49-F238E27FC236}">
                <a16:creationId xmlns:a16="http://schemas.microsoft.com/office/drawing/2014/main" id="{41044CF1-66F0-4D80-ABF5-6740F3F58791}"/>
              </a:ext>
            </a:extLst>
          </p:cNvPr>
          <p:cNvPicPr>
            <a:picLocks noChangeAspect="1"/>
          </p:cNvPicPr>
          <p:nvPr/>
        </p:nvPicPr>
        <p:blipFill>
          <a:blip r:embed="rId3"/>
          <a:stretch>
            <a:fillRect/>
          </a:stretch>
        </p:blipFill>
        <p:spPr>
          <a:xfrm>
            <a:off x="1495424" y="2727249"/>
            <a:ext cx="6169400" cy="3768060"/>
          </a:xfrm>
          <a:prstGeom prst="rect">
            <a:avLst/>
          </a:prstGeom>
        </p:spPr>
      </p:pic>
    </p:spTree>
    <p:extLst>
      <p:ext uri="{BB962C8B-B14F-4D97-AF65-F5344CB8AC3E}">
        <p14:creationId xmlns:p14="http://schemas.microsoft.com/office/powerpoint/2010/main" val="4004649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AF05883-522F-AA49-8176-7DB55D6879B3}"/>
              </a:ext>
            </a:extLst>
          </p:cNvPr>
          <p:cNvSpPr txBox="1"/>
          <p:nvPr/>
        </p:nvSpPr>
        <p:spPr>
          <a:xfrm>
            <a:off x="960895" y="791265"/>
            <a:ext cx="3632726" cy="1323439"/>
          </a:xfrm>
          <a:prstGeom prst="rect">
            <a:avLst/>
          </a:prstGeom>
          <a:noFill/>
        </p:spPr>
        <p:txBody>
          <a:bodyPr wrap="none" rtlCol="0">
            <a:spAutoFit/>
          </a:bodyPr>
          <a:lstStyle/>
          <a:p>
            <a:r>
              <a:rPr lang="es-ES_tradnl" sz="4000" b="1" dirty="0" err="1">
                <a:solidFill>
                  <a:schemeClr val="accent5">
                    <a:lumMod val="50000"/>
                  </a:schemeClr>
                </a:solidFill>
                <a:latin typeface="Century Gothic" panose="020B0502020202020204" pitchFamily="34" charset="0"/>
                <a:ea typeface="Arial Black" charset="0"/>
                <a:cs typeface="Arial Black" charset="0"/>
              </a:rPr>
              <a:t>LandscapeAR</a:t>
            </a:r>
            <a:endParaRPr lang="es-ES_tradnl" sz="4000" b="1">
              <a:solidFill>
                <a:schemeClr val="accent5">
                  <a:lumMod val="50000"/>
                </a:schemeClr>
              </a:solidFill>
              <a:latin typeface="Century Gothic" panose="020B0502020202020204" pitchFamily="34" charset="0"/>
              <a:ea typeface="Arial Black" charset="0"/>
              <a:cs typeface="Arial Black" charset="0"/>
            </a:endParaRPr>
          </a:p>
          <a:p>
            <a:endParaRPr lang="es-ES_tradnl" sz="4000" b="1" dirty="0">
              <a:solidFill>
                <a:schemeClr val="accent5">
                  <a:lumMod val="50000"/>
                </a:schemeClr>
              </a:solidFill>
              <a:latin typeface="Century Gothic" panose="020B0502020202020204" pitchFamily="34" charset="0"/>
              <a:ea typeface="Arial Black" charset="0"/>
              <a:cs typeface="Arial Black" charset="0"/>
            </a:endParaRPr>
          </a:p>
        </p:txBody>
      </p:sp>
      <p:sp>
        <p:nvSpPr>
          <p:cNvPr id="5" name="CuadroTexto 4">
            <a:extLst>
              <a:ext uri="{FF2B5EF4-FFF2-40B4-BE49-F238E27FC236}">
                <a16:creationId xmlns:a16="http://schemas.microsoft.com/office/drawing/2014/main" id="{178C6C71-E7A4-4C49-A97C-E06E8F7789C2}"/>
              </a:ext>
            </a:extLst>
          </p:cNvPr>
          <p:cNvSpPr txBox="1"/>
          <p:nvPr/>
        </p:nvSpPr>
        <p:spPr>
          <a:xfrm>
            <a:off x="1022888" y="1451969"/>
            <a:ext cx="2004075" cy="553998"/>
          </a:xfrm>
          <a:prstGeom prst="rect">
            <a:avLst/>
          </a:prstGeom>
          <a:noFill/>
        </p:spPr>
        <p:txBody>
          <a:bodyPr wrap="none" rtlCol="0">
            <a:spAutoFit/>
          </a:bodyPr>
          <a:lstStyle/>
          <a:p>
            <a:r>
              <a:rPr lang="es-ES" sz="3000" dirty="0">
                <a:solidFill>
                  <a:srgbClr val="C00000"/>
                </a:solidFill>
                <a:latin typeface="Century Gothic" panose="020B0502020202020204" pitchFamily="34" charset="0"/>
                <a:ea typeface="Myriad Pro" charset="0"/>
                <a:cs typeface="Myriad Pro" charset="0"/>
              </a:rPr>
              <a:t>Actividad</a:t>
            </a:r>
            <a:endParaRPr lang="es-ES_tradnl" sz="3000" dirty="0">
              <a:solidFill>
                <a:srgbClr val="C00000"/>
              </a:solidFill>
              <a:latin typeface="Century Gothic" panose="020B0502020202020204" pitchFamily="34" charset="0"/>
              <a:ea typeface="Myriad Pro" charset="0"/>
              <a:cs typeface="Myriad Pro" charset="0"/>
            </a:endParaRPr>
          </a:p>
        </p:txBody>
      </p:sp>
      <p:sp>
        <p:nvSpPr>
          <p:cNvPr id="6" name="CuadroTexto 5">
            <a:extLst>
              <a:ext uri="{FF2B5EF4-FFF2-40B4-BE49-F238E27FC236}">
                <a16:creationId xmlns:a16="http://schemas.microsoft.com/office/drawing/2014/main" id="{03B6E337-95A7-EE43-B50E-60756F4435E9}"/>
              </a:ext>
            </a:extLst>
          </p:cNvPr>
          <p:cNvSpPr txBox="1"/>
          <p:nvPr/>
        </p:nvSpPr>
        <p:spPr>
          <a:xfrm>
            <a:off x="1022888" y="2324930"/>
            <a:ext cx="10377665" cy="646331"/>
          </a:xfrm>
          <a:prstGeom prst="rect">
            <a:avLst/>
          </a:prstGeom>
          <a:noFill/>
        </p:spPr>
        <p:txBody>
          <a:bodyPr wrap="square" rtlCol="0">
            <a:spAutoFit/>
          </a:bodyPr>
          <a:lstStyle/>
          <a:p>
            <a:pPr marL="342900" indent="-342900" algn="just">
              <a:buAutoNum type="arabicPeriod"/>
            </a:pPr>
            <a:r>
              <a:rPr lang="es-ES" dirty="0">
                <a:latin typeface="Century Gothic" panose="020B0502020202020204" pitchFamily="34" charset="0"/>
              </a:rPr>
              <a:t>De acuerdo con la práctica realizada explique en un que tipos de relieves pueden ser aprendidos con esta aplicación. </a:t>
            </a:r>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8328" y="5845629"/>
            <a:ext cx="3845186" cy="903514"/>
          </a:xfrm>
          <a:prstGeom prst="rect">
            <a:avLst/>
          </a:prstGeom>
        </p:spPr>
      </p:pic>
      <p:pic>
        <p:nvPicPr>
          <p:cNvPr id="2" name="Imagen 1">
            <a:extLst>
              <a:ext uri="{FF2B5EF4-FFF2-40B4-BE49-F238E27FC236}">
                <a16:creationId xmlns:a16="http://schemas.microsoft.com/office/drawing/2014/main" id="{406BD985-96AF-4B93-A527-FDD072A722C9}"/>
              </a:ext>
            </a:extLst>
          </p:cNvPr>
          <p:cNvPicPr>
            <a:picLocks noChangeAspect="1"/>
          </p:cNvPicPr>
          <p:nvPr/>
        </p:nvPicPr>
        <p:blipFill rotWithShape="1">
          <a:blip r:embed="rId3"/>
          <a:srcRect t="3164" r="5936"/>
          <a:stretch/>
        </p:blipFill>
        <p:spPr>
          <a:xfrm>
            <a:off x="3361987" y="3429000"/>
            <a:ext cx="2888502" cy="2637735"/>
          </a:xfrm>
          <a:prstGeom prst="rect">
            <a:avLst/>
          </a:prstGeom>
        </p:spPr>
      </p:pic>
      <p:sp>
        <p:nvSpPr>
          <p:cNvPr id="8" name="CuadroTexto 8">
            <a:extLst>
              <a:ext uri="{FF2B5EF4-FFF2-40B4-BE49-F238E27FC236}">
                <a16:creationId xmlns:a16="http://schemas.microsoft.com/office/drawing/2014/main" id="{E8D6AEC2-2D43-4B55-A7E5-8FFD683681A8}"/>
              </a:ext>
            </a:extLst>
          </p:cNvPr>
          <p:cNvSpPr txBox="1"/>
          <p:nvPr/>
        </p:nvSpPr>
        <p:spPr>
          <a:xfrm>
            <a:off x="3810283" y="6066735"/>
            <a:ext cx="3559126" cy="276999"/>
          </a:xfrm>
          <a:prstGeom prst="rect">
            <a:avLst/>
          </a:prstGeom>
          <a:noFill/>
        </p:spPr>
        <p:txBody>
          <a:bodyPr wrap="square" rtlCol="0">
            <a:spAutoFit/>
          </a:bodyPr>
          <a:ls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1200" dirty="0">
                <a:solidFill>
                  <a:schemeClr val="bg2">
                    <a:lumMod val="50000"/>
                  </a:schemeClr>
                </a:solidFill>
                <a:latin typeface="Century Gothic" panose="020B0502020202020204" pitchFamily="34" charset="0"/>
              </a:rPr>
              <a:t>Fuente: Freepik.es</a:t>
            </a:r>
          </a:p>
        </p:txBody>
      </p:sp>
    </p:spTree>
    <p:extLst>
      <p:ext uri="{BB962C8B-B14F-4D97-AF65-F5344CB8AC3E}">
        <p14:creationId xmlns:p14="http://schemas.microsoft.com/office/powerpoint/2010/main" val="643988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a:p>
        </p:txBody>
      </p:sp>
      <p:sp>
        <p:nvSpPr>
          <p:cNvPr id="3" name="Marcador de contenido 2"/>
          <p:cNvSpPr>
            <a:spLocks noGrp="1"/>
          </p:cNvSpPr>
          <p:nvPr>
            <p:ph idx="1"/>
          </p:nvPr>
        </p:nvSpPr>
        <p:spPr/>
        <p:txBody>
          <a:bodyPr/>
          <a:lstStyle/>
          <a:p>
            <a:endParaRPr lang="es-ES_tradnl"/>
          </a:p>
        </p:txBody>
      </p:sp>
      <p:pic>
        <p:nvPicPr>
          <p:cNvPr id="4" name="Marcador de contenido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07"/>
            <a:ext cx="12192000" cy="6860033"/>
          </a:xfrm>
          <a:prstGeom prst="rect">
            <a:avLst/>
          </a:prstGeom>
        </p:spPr>
      </p:pic>
      <p:sp>
        <p:nvSpPr>
          <p:cNvPr id="5" name="CuadroTexto 4">
            <a:extLst>
              <a:ext uri="{FF2B5EF4-FFF2-40B4-BE49-F238E27FC236}">
                <a16:creationId xmlns:a16="http://schemas.microsoft.com/office/drawing/2014/main" id="{29053C23-7E99-2945-99C6-C4067D2883E2}"/>
              </a:ext>
            </a:extLst>
          </p:cNvPr>
          <p:cNvSpPr txBox="1"/>
          <p:nvPr/>
        </p:nvSpPr>
        <p:spPr>
          <a:xfrm>
            <a:off x="2905327" y="2227215"/>
            <a:ext cx="6381345" cy="1323439"/>
          </a:xfrm>
          <a:prstGeom prst="rect">
            <a:avLst/>
          </a:prstGeom>
          <a:noFill/>
        </p:spPr>
        <p:txBody>
          <a:bodyPr wrap="square" rtlCol="0">
            <a:spAutoFit/>
          </a:bodyPr>
          <a:lstStyle/>
          <a:p>
            <a:pPr algn="ctr"/>
            <a:r>
              <a:rPr lang="es-ES" sz="8000" dirty="0">
                <a:solidFill>
                  <a:srgbClr val="FFC000"/>
                </a:solidFill>
                <a:latin typeface="Arial Black" charset="0"/>
                <a:ea typeface="Arial Black" charset="0"/>
                <a:cs typeface="Arial Black" charset="0"/>
              </a:rPr>
              <a:t>¡GRACIAS!</a:t>
            </a:r>
            <a:endParaRPr lang="es-ES_tradnl" sz="8000" dirty="0">
              <a:solidFill>
                <a:srgbClr val="FFC000"/>
              </a:solidFill>
              <a:latin typeface="Arial Black" charset="0"/>
              <a:ea typeface="Arial Black" charset="0"/>
              <a:cs typeface="Arial Black" charset="0"/>
            </a:endParaRPr>
          </a:p>
        </p:txBody>
      </p:sp>
    </p:spTree>
    <p:extLst>
      <p:ext uri="{BB962C8B-B14F-4D97-AF65-F5344CB8AC3E}">
        <p14:creationId xmlns:p14="http://schemas.microsoft.com/office/powerpoint/2010/main" val="97051073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TotalTime>
  <Words>153</Words>
  <Application>Microsoft Office PowerPoint</Application>
  <PresentationFormat>Panorámica</PresentationFormat>
  <Paragraphs>22</Paragraphs>
  <Slides>8</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Arial</vt:lpstr>
      <vt:lpstr>Arial Black</vt:lpstr>
      <vt:lpstr>Calibri</vt:lpstr>
      <vt:lpstr>Calibri Light</vt:lpstr>
      <vt:lpstr>Century Gothic</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sara manuela guerrero castaño</cp:lastModifiedBy>
  <cp:revision>25</cp:revision>
  <dcterms:created xsi:type="dcterms:W3CDTF">2019-06-05T22:15:46Z</dcterms:created>
  <dcterms:modified xsi:type="dcterms:W3CDTF">2020-07-29T02:17:13Z</dcterms:modified>
</cp:coreProperties>
</file>