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59" r:id="rId13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4643"/>
  </p:normalViewPr>
  <p:slideViewPr>
    <p:cSldViewPr snapToGrid="0" snapToObjects="1">
      <p:cViewPr varScale="1">
        <p:scale>
          <a:sx n="68" d="100"/>
          <a:sy n="68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7C1E8-6342-FB47-8FDE-E9C960F3D1F7}" type="datetimeFigureOut">
              <a:rPr lang="es-ES_tradnl" smtClean="0"/>
              <a:t>10/08/2020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4BFE2-5016-414E-9062-24D415690F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44312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4BFE2-5016-414E-9062-24D415690FFE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8918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D917-140C-DC40-9915-CBD01D2F6C1D}" type="datetimeFigureOut">
              <a:rPr lang="es-ES_tradnl" smtClean="0"/>
              <a:t>10/08/2020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A287-DF8B-AD45-B98F-2B99E6A87D8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3934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D917-140C-DC40-9915-CBD01D2F6C1D}" type="datetimeFigureOut">
              <a:rPr lang="es-ES_tradnl" smtClean="0"/>
              <a:t>10/08/2020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A287-DF8B-AD45-B98F-2B99E6A87D8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9462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D917-140C-DC40-9915-CBD01D2F6C1D}" type="datetimeFigureOut">
              <a:rPr lang="es-ES_tradnl" smtClean="0"/>
              <a:t>10/08/2020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A287-DF8B-AD45-B98F-2B99E6A87D8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0824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D917-140C-DC40-9915-CBD01D2F6C1D}" type="datetimeFigureOut">
              <a:rPr lang="es-ES_tradnl" smtClean="0"/>
              <a:t>10/08/2020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A287-DF8B-AD45-B98F-2B99E6A87D8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387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D917-140C-DC40-9915-CBD01D2F6C1D}" type="datetimeFigureOut">
              <a:rPr lang="es-ES_tradnl" smtClean="0"/>
              <a:t>10/08/2020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A287-DF8B-AD45-B98F-2B99E6A87D8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773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D917-140C-DC40-9915-CBD01D2F6C1D}" type="datetimeFigureOut">
              <a:rPr lang="es-ES_tradnl" smtClean="0"/>
              <a:t>10/08/2020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A287-DF8B-AD45-B98F-2B99E6A87D8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254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D917-140C-DC40-9915-CBD01D2F6C1D}" type="datetimeFigureOut">
              <a:rPr lang="es-ES_tradnl" smtClean="0"/>
              <a:t>10/08/2020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A287-DF8B-AD45-B98F-2B99E6A87D8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0487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D917-140C-DC40-9915-CBD01D2F6C1D}" type="datetimeFigureOut">
              <a:rPr lang="es-ES_tradnl" smtClean="0"/>
              <a:t>10/08/2020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A287-DF8B-AD45-B98F-2B99E6A87D8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978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D917-140C-DC40-9915-CBD01D2F6C1D}" type="datetimeFigureOut">
              <a:rPr lang="es-ES_tradnl" smtClean="0"/>
              <a:t>10/08/2020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A287-DF8B-AD45-B98F-2B99E6A87D8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9626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D917-140C-DC40-9915-CBD01D2F6C1D}" type="datetimeFigureOut">
              <a:rPr lang="es-ES_tradnl" smtClean="0"/>
              <a:t>10/08/2020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A287-DF8B-AD45-B98F-2B99E6A87D8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4084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D917-140C-DC40-9915-CBD01D2F6C1D}" type="datetimeFigureOut">
              <a:rPr lang="es-ES_tradnl" smtClean="0"/>
              <a:t>10/08/2020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A287-DF8B-AD45-B98F-2B99E6A87D8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47764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AD917-140C-DC40-9915-CBD01D2F6C1D}" type="datetimeFigureOut">
              <a:rPr lang="es-ES_tradnl" smtClean="0"/>
              <a:t>10/08/2020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8A287-DF8B-AD45-B98F-2B99E6A87D8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145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xelearning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66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AF05883-522F-AA49-8176-7DB55D6879B3}"/>
              </a:ext>
            </a:extLst>
          </p:cNvPr>
          <p:cNvSpPr txBox="1"/>
          <p:nvPr/>
        </p:nvSpPr>
        <p:spPr>
          <a:xfrm>
            <a:off x="960895" y="791265"/>
            <a:ext cx="30973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Arial Black" charset="0"/>
                <a:cs typeface="Arial Black" charset="0"/>
              </a:rPr>
              <a:t>Exelearning</a:t>
            </a:r>
            <a:endParaRPr lang="es-ES_tradnl" sz="40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Arial Black" charset="0"/>
              <a:cs typeface="Arial Black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78C6C71-E7A4-4C49-A97C-E06E8F7789C2}"/>
              </a:ext>
            </a:extLst>
          </p:cNvPr>
          <p:cNvSpPr txBox="1"/>
          <p:nvPr/>
        </p:nvSpPr>
        <p:spPr>
          <a:xfrm>
            <a:off x="1022888" y="1451969"/>
            <a:ext cx="17572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dirty="0">
                <a:solidFill>
                  <a:srgbClr val="C00000"/>
                </a:solidFill>
                <a:latin typeface="Century Gothic" panose="020B0502020202020204" pitchFamily="34" charset="0"/>
                <a:ea typeface="Myriad Pro" charset="0"/>
                <a:cs typeface="Myriad Pro" charset="0"/>
              </a:rPr>
              <a:t>Práctica</a:t>
            </a:r>
            <a:endParaRPr lang="es-ES_tradnl" sz="3000" dirty="0">
              <a:solidFill>
                <a:srgbClr val="C00000"/>
              </a:solidFill>
              <a:latin typeface="Century Gothic" panose="020B0502020202020204" pitchFamily="34" charset="0"/>
              <a:ea typeface="Myriad Pro" charset="0"/>
              <a:cs typeface="Myriad Pro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B6E337-95A7-EE43-B50E-60756F4435E9}"/>
              </a:ext>
            </a:extLst>
          </p:cNvPr>
          <p:cNvSpPr txBox="1"/>
          <p:nvPr/>
        </p:nvSpPr>
        <p:spPr>
          <a:xfrm>
            <a:off x="1022888" y="1948566"/>
            <a:ext cx="10377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Century Gothic" panose="020B0502020202020204" pitchFamily="34" charset="0"/>
              </a:rPr>
              <a:t> Cuando añada la pregunta y opciones va a tener algo similar a lo siguiente: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328" y="5845629"/>
            <a:ext cx="3845186" cy="903514"/>
          </a:xfrm>
          <a:prstGeom prst="rect">
            <a:avLst/>
          </a:prstGeom>
        </p:spPr>
      </p:pic>
      <p:pic>
        <p:nvPicPr>
          <p:cNvPr id="7" name="Imagen 6" descr="Una captura de pantalla de una red social&#10;&#10;Descripción generada automáticamente">
            <a:extLst>
              <a:ext uri="{FF2B5EF4-FFF2-40B4-BE49-F238E27FC236}">
                <a16:creationId xmlns:a16="http://schemas.microsoft.com/office/drawing/2014/main" id="{82DBCB2C-2BD8-4185-B652-2FD9A981A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127" y="2502355"/>
            <a:ext cx="7720253" cy="362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34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AF05883-522F-AA49-8176-7DB55D6879B3}"/>
              </a:ext>
            </a:extLst>
          </p:cNvPr>
          <p:cNvSpPr txBox="1"/>
          <p:nvPr/>
        </p:nvSpPr>
        <p:spPr>
          <a:xfrm>
            <a:off x="960895" y="791265"/>
            <a:ext cx="30973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Arial Black" charset="0"/>
                <a:cs typeface="Arial Black" charset="0"/>
              </a:rPr>
              <a:t>Exelearning</a:t>
            </a:r>
            <a:endParaRPr lang="es-ES_tradnl" sz="40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Arial Black" charset="0"/>
              <a:cs typeface="Arial Black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78C6C71-E7A4-4C49-A97C-E06E8F7789C2}"/>
              </a:ext>
            </a:extLst>
          </p:cNvPr>
          <p:cNvSpPr txBox="1"/>
          <p:nvPr/>
        </p:nvSpPr>
        <p:spPr>
          <a:xfrm>
            <a:off x="1022888" y="1451969"/>
            <a:ext cx="20040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dirty="0">
                <a:solidFill>
                  <a:srgbClr val="C00000"/>
                </a:solidFill>
                <a:latin typeface="Century Gothic" panose="020B0502020202020204" pitchFamily="34" charset="0"/>
                <a:ea typeface="Myriad Pro" charset="0"/>
                <a:cs typeface="Myriad Pro" charset="0"/>
              </a:rPr>
              <a:t>Actividad</a:t>
            </a:r>
            <a:endParaRPr lang="es-ES_tradnl" sz="3000" dirty="0">
              <a:solidFill>
                <a:srgbClr val="C00000"/>
              </a:solidFill>
              <a:latin typeface="Century Gothic" panose="020B0502020202020204" pitchFamily="34" charset="0"/>
              <a:ea typeface="Myriad Pro" charset="0"/>
              <a:cs typeface="Myriad Pro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B6E337-95A7-EE43-B50E-60756F4435E9}"/>
              </a:ext>
            </a:extLst>
          </p:cNvPr>
          <p:cNvSpPr txBox="1"/>
          <p:nvPr/>
        </p:nvSpPr>
        <p:spPr>
          <a:xfrm>
            <a:off x="1022888" y="2324930"/>
            <a:ext cx="10377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ES" dirty="0">
                <a:latin typeface="Century Gothic" panose="020B0502020202020204" pitchFamily="34" charset="0"/>
              </a:rPr>
              <a:t>Crea un nuevo proyecto en </a:t>
            </a:r>
            <a:r>
              <a:rPr lang="es-ES" dirty="0" err="1">
                <a:latin typeface="Century Gothic" panose="020B0502020202020204" pitchFamily="34" charset="0"/>
              </a:rPr>
              <a:t>Exelearning</a:t>
            </a:r>
            <a:r>
              <a:rPr lang="es-ES" dirty="0">
                <a:latin typeface="Century Gothic" panose="020B0502020202020204" pitchFamily="34" charset="0"/>
              </a:rPr>
              <a:t> con dos temas cada uno con texto y dos preguntas.</a:t>
            </a:r>
          </a:p>
          <a:p>
            <a:pPr marL="342900" indent="-342900" algn="just">
              <a:buAutoNum type="arabicPeriod"/>
            </a:pPr>
            <a:r>
              <a:rPr lang="es-ES" dirty="0">
                <a:latin typeface="Century Gothic" panose="020B0502020202020204" pitchFamily="34" charset="0"/>
              </a:rPr>
              <a:t>Documentar el proceso en un documento Word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328" y="5845629"/>
            <a:ext cx="3845186" cy="90351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06BD985-96AF-4B93-A527-FDD072A722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64" r="5936"/>
          <a:stretch/>
        </p:blipFill>
        <p:spPr>
          <a:xfrm>
            <a:off x="3361987" y="3429000"/>
            <a:ext cx="2888502" cy="2637735"/>
          </a:xfrm>
          <a:prstGeom prst="rect">
            <a:avLst/>
          </a:prstGeom>
        </p:spPr>
      </p:pic>
      <p:sp>
        <p:nvSpPr>
          <p:cNvPr id="8" name="CuadroTexto 8">
            <a:extLst>
              <a:ext uri="{FF2B5EF4-FFF2-40B4-BE49-F238E27FC236}">
                <a16:creationId xmlns:a16="http://schemas.microsoft.com/office/drawing/2014/main" id="{E8D6AEC2-2D43-4B55-A7E5-8FFD683681A8}"/>
              </a:ext>
            </a:extLst>
          </p:cNvPr>
          <p:cNvSpPr txBox="1"/>
          <p:nvPr/>
        </p:nvSpPr>
        <p:spPr>
          <a:xfrm>
            <a:off x="3810283" y="6066735"/>
            <a:ext cx="3559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Fuente: Freepik.es</a:t>
            </a:r>
          </a:p>
        </p:txBody>
      </p:sp>
    </p:spTree>
    <p:extLst>
      <p:ext uri="{BB962C8B-B14F-4D97-AF65-F5344CB8AC3E}">
        <p14:creationId xmlns:p14="http://schemas.microsoft.com/office/powerpoint/2010/main" val="643988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07"/>
            <a:ext cx="12192000" cy="686003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9053C23-7E99-2945-99C6-C4067D2883E2}"/>
              </a:ext>
            </a:extLst>
          </p:cNvPr>
          <p:cNvSpPr txBox="1"/>
          <p:nvPr/>
        </p:nvSpPr>
        <p:spPr>
          <a:xfrm>
            <a:off x="2905327" y="2227215"/>
            <a:ext cx="6381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rgbClr val="FFC000"/>
                </a:solidFill>
                <a:latin typeface="Arial Black" charset="0"/>
                <a:ea typeface="Arial Black" charset="0"/>
                <a:cs typeface="Arial Black" charset="0"/>
              </a:rPr>
              <a:t>¡GRACIAS!</a:t>
            </a:r>
            <a:endParaRPr lang="es-ES_tradnl" sz="8000" dirty="0">
              <a:solidFill>
                <a:srgbClr val="FFC000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510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5"/>
            <a:ext cx="12192000" cy="6860033"/>
          </a:xfr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9053C23-7E99-2945-99C6-C4067D2883E2}"/>
              </a:ext>
            </a:extLst>
          </p:cNvPr>
          <p:cNvSpPr txBox="1"/>
          <p:nvPr/>
        </p:nvSpPr>
        <p:spPr>
          <a:xfrm>
            <a:off x="1128405" y="1848255"/>
            <a:ext cx="7776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FFC000"/>
                </a:solidFill>
                <a:latin typeface="Century Gothic" panose="020B0502020202020204" pitchFamily="34" charset="0"/>
                <a:ea typeface="Arial Black" charset="0"/>
                <a:cs typeface="Arial Black" charset="0"/>
              </a:rPr>
              <a:t>HERRAMIENTAS DE AUTOR EN EL AULA</a:t>
            </a:r>
            <a:endParaRPr lang="es-ES_tradnl" sz="4800" dirty="0">
              <a:solidFill>
                <a:srgbClr val="FFC000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B57447F-D7DA-4B18-8100-B8AFACAAA9CC}"/>
              </a:ext>
            </a:extLst>
          </p:cNvPr>
          <p:cNvSpPr txBox="1"/>
          <p:nvPr/>
        </p:nvSpPr>
        <p:spPr>
          <a:xfrm>
            <a:off x="1128405" y="4541300"/>
            <a:ext cx="30973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Arial Black" charset="0"/>
                <a:cs typeface="Arial Black" charset="0"/>
              </a:rPr>
              <a:t>Exelearning</a:t>
            </a:r>
            <a:endParaRPr lang="es-ES_tradnl" sz="40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274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AF05883-522F-AA49-8176-7DB55D6879B3}"/>
              </a:ext>
            </a:extLst>
          </p:cNvPr>
          <p:cNvSpPr txBox="1"/>
          <p:nvPr/>
        </p:nvSpPr>
        <p:spPr>
          <a:xfrm>
            <a:off x="960895" y="791265"/>
            <a:ext cx="30973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Arial Black" charset="0"/>
                <a:cs typeface="Arial Black" charset="0"/>
              </a:rPr>
              <a:t>Exelearning</a:t>
            </a:r>
            <a:endParaRPr lang="es-ES_tradnl" sz="40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Arial Black" charset="0"/>
              <a:cs typeface="Arial Black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78C6C71-E7A4-4C49-A97C-E06E8F7789C2}"/>
              </a:ext>
            </a:extLst>
          </p:cNvPr>
          <p:cNvSpPr txBox="1"/>
          <p:nvPr/>
        </p:nvSpPr>
        <p:spPr>
          <a:xfrm>
            <a:off x="1022888" y="1451969"/>
            <a:ext cx="19639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dirty="0">
                <a:solidFill>
                  <a:srgbClr val="C00000"/>
                </a:solidFill>
                <a:latin typeface="Century Gothic" panose="020B0502020202020204" pitchFamily="34" charset="0"/>
                <a:ea typeface="Myriad Pro" charset="0"/>
                <a:cs typeface="Myriad Pro" charset="0"/>
              </a:rPr>
              <a:t>¿Qué es?</a:t>
            </a:r>
            <a:endParaRPr lang="es-ES_tradnl" sz="3000" dirty="0">
              <a:solidFill>
                <a:srgbClr val="C00000"/>
              </a:solidFill>
              <a:latin typeface="Century Gothic" panose="020B0502020202020204" pitchFamily="34" charset="0"/>
              <a:ea typeface="Myriad Pro" charset="0"/>
              <a:cs typeface="Myriad Pro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B6E337-95A7-EE43-B50E-60756F4435E9}"/>
              </a:ext>
            </a:extLst>
          </p:cNvPr>
          <p:cNvSpPr txBox="1"/>
          <p:nvPr/>
        </p:nvSpPr>
        <p:spPr>
          <a:xfrm>
            <a:off x="960895" y="2251700"/>
            <a:ext cx="59112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err="1">
                <a:latin typeface="Century Gothic" panose="020B0502020202020204" pitchFamily="34" charset="0"/>
              </a:rPr>
              <a:t>Exelearning</a:t>
            </a:r>
            <a:r>
              <a:rPr lang="es-CO" dirty="0">
                <a:latin typeface="Century Gothic" panose="020B0502020202020204" pitchFamily="34" charset="0"/>
              </a:rPr>
              <a:t> es una herramienta gratuita dirigida a los docentes ya que se usa para la creación de contenido digital, el programa no requiere gran experticia para la realización de material educativo debido a que su entorno de trabajo es amigable, con lo que garantiza facilitar el trabajo al usuario.</a:t>
            </a:r>
          </a:p>
          <a:p>
            <a:pPr algn="just"/>
            <a:r>
              <a:rPr lang="es-ES" dirty="0">
                <a:latin typeface="Century Gothic" panose="020B0502020202020204" pitchFamily="34" charset="0"/>
              </a:rPr>
              <a:t>En forma general se pueden crear contenidos con las siguientes características: </a:t>
            </a:r>
            <a:r>
              <a:rPr lang="es-CO" dirty="0">
                <a:latin typeface="Century Gothic" panose="020B0502020202020204" pitchFamily="34" charset="0"/>
              </a:rPr>
              <a:t>árbol de navegación, imágenes, sonidos, animaciones, p</a:t>
            </a:r>
            <a:r>
              <a:rPr lang="es-ES" dirty="0" err="1">
                <a:latin typeface="Century Gothic" panose="020B0502020202020204" pitchFamily="34" charset="0"/>
              </a:rPr>
              <a:t>reguntas</a:t>
            </a:r>
            <a:r>
              <a:rPr lang="es-ES" dirty="0">
                <a:latin typeface="Century Gothic" panose="020B0502020202020204" pitchFamily="34" charset="0"/>
              </a:rPr>
              <a:t> con múltiple respuesta, preguntas con respuestas abiertas y p</a:t>
            </a:r>
            <a:r>
              <a:rPr lang="es-CO" dirty="0" err="1">
                <a:latin typeface="Century Gothic" panose="020B0502020202020204" pitchFamily="34" charset="0"/>
              </a:rPr>
              <a:t>reguntas</a:t>
            </a:r>
            <a:r>
              <a:rPr lang="es-CO" dirty="0">
                <a:latin typeface="Century Gothic" panose="020B0502020202020204" pitchFamily="34" charset="0"/>
              </a:rPr>
              <a:t> verdadero/falso</a:t>
            </a:r>
            <a:endParaRPr lang="es-ES_tradnl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Myriad Pro" charset="0"/>
              <a:cs typeface="Myriad Pro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328" y="5845629"/>
            <a:ext cx="3845186" cy="903514"/>
          </a:xfrm>
          <a:prstGeom prst="rect">
            <a:avLst/>
          </a:prstGeom>
        </p:spPr>
      </p:pic>
      <p:pic>
        <p:nvPicPr>
          <p:cNvPr id="1026" name="Picture 2" descr="eXeLearning.net, el nuevo eXeLearning">
            <a:extLst>
              <a:ext uri="{FF2B5EF4-FFF2-40B4-BE49-F238E27FC236}">
                <a16:creationId xmlns:a16="http://schemas.microsoft.com/office/drawing/2014/main" id="{71DDE253-42AA-4342-9AA4-02F87BB7C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453" y="2251700"/>
            <a:ext cx="3074670" cy="278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572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AF05883-522F-AA49-8176-7DB55D6879B3}"/>
              </a:ext>
            </a:extLst>
          </p:cNvPr>
          <p:cNvSpPr txBox="1"/>
          <p:nvPr/>
        </p:nvSpPr>
        <p:spPr>
          <a:xfrm>
            <a:off x="960895" y="791265"/>
            <a:ext cx="30973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Arial Black" charset="0"/>
                <a:cs typeface="Arial Black" charset="0"/>
              </a:rPr>
              <a:t>Exelearning</a:t>
            </a:r>
            <a:endParaRPr lang="es-ES_tradnl" sz="40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Arial Black" charset="0"/>
              <a:cs typeface="Arial Black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78C6C71-E7A4-4C49-A97C-E06E8F7789C2}"/>
              </a:ext>
            </a:extLst>
          </p:cNvPr>
          <p:cNvSpPr txBox="1"/>
          <p:nvPr/>
        </p:nvSpPr>
        <p:spPr>
          <a:xfrm>
            <a:off x="1022888" y="1451969"/>
            <a:ext cx="17572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dirty="0">
                <a:solidFill>
                  <a:srgbClr val="C00000"/>
                </a:solidFill>
                <a:latin typeface="Century Gothic" panose="020B0502020202020204" pitchFamily="34" charset="0"/>
                <a:ea typeface="Myriad Pro" charset="0"/>
                <a:cs typeface="Myriad Pro" charset="0"/>
              </a:rPr>
              <a:t>Práctica</a:t>
            </a:r>
            <a:endParaRPr lang="es-ES_tradnl" sz="3000" dirty="0">
              <a:solidFill>
                <a:srgbClr val="C00000"/>
              </a:solidFill>
              <a:latin typeface="Century Gothic" panose="020B0502020202020204" pitchFamily="34" charset="0"/>
              <a:ea typeface="Myriad Pro" charset="0"/>
              <a:cs typeface="Myriad Pro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B6E337-95A7-EE43-B50E-60756F4435E9}"/>
              </a:ext>
            </a:extLst>
          </p:cNvPr>
          <p:cNvSpPr txBox="1"/>
          <p:nvPr/>
        </p:nvSpPr>
        <p:spPr>
          <a:xfrm>
            <a:off x="960895" y="2251700"/>
            <a:ext cx="1037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Century Gothic" panose="020B0502020202020204" pitchFamily="34" charset="0"/>
              </a:rPr>
              <a:t>Ingrese a la página: </a:t>
            </a:r>
            <a:r>
              <a:rPr lang="es-ES" dirty="0">
                <a:latin typeface="Century Gothic" panose="020B0502020202020204" pitchFamily="34" charset="0"/>
                <a:hlinkClick r:id="rId2"/>
              </a:rPr>
              <a:t>https://exelearning.net</a:t>
            </a:r>
            <a:r>
              <a:rPr lang="es-ES" dirty="0">
                <a:latin typeface="Century Gothic" panose="020B0502020202020204" pitchFamily="34" charset="0"/>
              </a:rPr>
              <a:t> y descargue la herramienta de acuerdo con el sistema operativo con el que cuente su computador,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328" y="5845629"/>
            <a:ext cx="3845186" cy="90351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627B2CB-3F4C-4D8A-9592-1B6B01EA64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85284" y="3349124"/>
            <a:ext cx="6417707" cy="337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24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AF05883-522F-AA49-8176-7DB55D6879B3}"/>
              </a:ext>
            </a:extLst>
          </p:cNvPr>
          <p:cNvSpPr txBox="1"/>
          <p:nvPr/>
        </p:nvSpPr>
        <p:spPr>
          <a:xfrm>
            <a:off x="960895" y="791265"/>
            <a:ext cx="30973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Arial Black" charset="0"/>
                <a:cs typeface="Arial Black" charset="0"/>
              </a:rPr>
              <a:t>Exelearning</a:t>
            </a:r>
            <a:endParaRPr lang="es-ES_tradnl" sz="40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Arial Black" charset="0"/>
              <a:cs typeface="Arial Black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78C6C71-E7A4-4C49-A97C-E06E8F7789C2}"/>
              </a:ext>
            </a:extLst>
          </p:cNvPr>
          <p:cNvSpPr txBox="1"/>
          <p:nvPr/>
        </p:nvSpPr>
        <p:spPr>
          <a:xfrm>
            <a:off x="1022888" y="1451969"/>
            <a:ext cx="17572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dirty="0">
                <a:solidFill>
                  <a:srgbClr val="C00000"/>
                </a:solidFill>
                <a:latin typeface="Century Gothic" panose="020B0502020202020204" pitchFamily="34" charset="0"/>
                <a:ea typeface="Myriad Pro" charset="0"/>
                <a:cs typeface="Myriad Pro" charset="0"/>
              </a:rPr>
              <a:t>Práctica</a:t>
            </a:r>
            <a:endParaRPr lang="es-ES_tradnl" sz="3000" dirty="0">
              <a:solidFill>
                <a:srgbClr val="C00000"/>
              </a:solidFill>
              <a:latin typeface="Century Gothic" panose="020B0502020202020204" pitchFamily="34" charset="0"/>
              <a:ea typeface="Myriad Pro" charset="0"/>
              <a:cs typeface="Myriad Pro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B6E337-95A7-EE43-B50E-60756F4435E9}"/>
              </a:ext>
            </a:extLst>
          </p:cNvPr>
          <p:cNvSpPr txBox="1"/>
          <p:nvPr/>
        </p:nvSpPr>
        <p:spPr>
          <a:xfrm>
            <a:off x="907167" y="1928534"/>
            <a:ext cx="1037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Century Gothic" panose="020B0502020202020204" pitchFamily="34" charset="0"/>
              </a:rPr>
              <a:t>Abra la herramienta y agrega una sección de texto desde la parte izquierda inferior llamada “</a:t>
            </a:r>
            <a:r>
              <a:rPr lang="es-ES" dirty="0" err="1">
                <a:latin typeface="Century Gothic" panose="020B0502020202020204" pitchFamily="34" charset="0"/>
              </a:rPr>
              <a:t>iDevices</a:t>
            </a:r>
            <a:r>
              <a:rPr lang="es-ES" dirty="0">
                <a:latin typeface="Century Gothic" panose="020B0502020202020204" pitchFamily="34" charset="0"/>
              </a:rPr>
              <a:t>”.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328" y="5845629"/>
            <a:ext cx="3845186" cy="903514"/>
          </a:xfrm>
          <a:prstGeom prst="rect">
            <a:avLst/>
          </a:prstGeom>
        </p:spPr>
      </p:pic>
      <p:pic>
        <p:nvPicPr>
          <p:cNvPr id="3" name="Imagen 2" descr="Una captura de pantalla de una red social&#10;&#10;Descripción generada automáticamente">
            <a:extLst>
              <a:ext uri="{FF2B5EF4-FFF2-40B4-BE49-F238E27FC236}">
                <a16:creationId xmlns:a16="http://schemas.microsoft.com/office/drawing/2014/main" id="{C85DAEFA-26E8-47A3-8AC3-E3ED1A820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2648277"/>
            <a:ext cx="7736114" cy="364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71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AF05883-522F-AA49-8176-7DB55D6879B3}"/>
              </a:ext>
            </a:extLst>
          </p:cNvPr>
          <p:cNvSpPr txBox="1"/>
          <p:nvPr/>
        </p:nvSpPr>
        <p:spPr>
          <a:xfrm>
            <a:off x="960895" y="791265"/>
            <a:ext cx="30973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Arial Black" charset="0"/>
                <a:cs typeface="Arial Black" charset="0"/>
              </a:rPr>
              <a:t>Exelearning</a:t>
            </a:r>
            <a:endParaRPr lang="es-ES_tradnl" sz="40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Arial Black" charset="0"/>
              <a:cs typeface="Arial Black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78C6C71-E7A4-4C49-A97C-E06E8F7789C2}"/>
              </a:ext>
            </a:extLst>
          </p:cNvPr>
          <p:cNvSpPr txBox="1"/>
          <p:nvPr/>
        </p:nvSpPr>
        <p:spPr>
          <a:xfrm>
            <a:off x="1022888" y="1451969"/>
            <a:ext cx="17572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dirty="0">
                <a:solidFill>
                  <a:srgbClr val="C00000"/>
                </a:solidFill>
                <a:latin typeface="Century Gothic" panose="020B0502020202020204" pitchFamily="34" charset="0"/>
                <a:ea typeface="Myriad Pro" charset="0"/>
                <a:cs typeface="Myriad Pro" charset="0"/>
              </a:rPr>
              <a:t>Práctica</a:t>
            </a:r>
            <a:endParaRPr lang="es-ES_tradnl" sz="3000" dirty="0">
              <a:solidFill>
                <a:srgbClr val="C00000"/>
              </a:solidFill>
              <a:latin typeface="Century Gothic" panose="020B0502020202020204" pitchFamily="34" charset="0"/>
              <a:ea typeface="Myriad Pro" charset="0"/>
              <a:cs typeface="Myriad Pro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B6E337-95A7-EE43-B50E-60756F4435E9}"/>
              </a:ext>
            </a:extLst>
          </p:cNvPr>
          <p:cNvSpPr txBox="1"/>
          <p:nvPr/>
        </p:nvSpPr>
        <p:spPr>
          <a:xfrm>
            <a:off x="907167" y="1928534"/>
            <a:ext cx="1037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Century Gothic" panose="020B0502020202020204" pitchFamily="34" charset="0"/>
              </a:rPr>
              <a:t>Cuando agregue el texto deseado agregue una imagen desde el mismo editor con el que puso el texto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328" y="5845629"/>
            <a:ext cx="3845186" cy="903514"/>
          </a:xfrm>
          <a:prstGeom prst="rect">
            <a:avLst/>
          </a:prstGeom>
        </p:spPr>
      </p:pic>
      <p:pic>
        <p:nvPicPr>
          <p:cNvPr id="7" name="Imagen 6" descr="Una captura de pantalla de una red social&#10;&#10;Descripción generada automáticamente">
            <a:extLst>
              <a:ext uri="{FF2B5EF4-FFF2-40B4-BE49-F238E27FC236}">
                <a16:creationId xmlns:a16="http://schemas.microsoft.com/office/drawing/2014/main" id="{4A79BCD1-C17B-47AA-A9F1-485FC9C0C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67" y="2762419"/>
            <a:ext cx="7640952" cy="360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49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AF05883-522F-AA49-8176-7DB55D6879B3}"/>
              </a:ext>
            </a:extLst>
          </p:cNvPr>
          <p:cNvSpPr txBox="1"/>
          <p:nvPr/>
        </p:nvSpPr>
        <p:spPr>
          <a:xfrm>
            <a:off x="960895" y="791265"/>
            <a:ext cx="30973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Arial Black" charset="0"/>
                <a:cs typeface="Arial Black" charset="0"/>
              </a:rPr>
              <a:t>Exelearning</a:t>
            </a:r>
            <a:endParaRPr lang="es-ES_tradnl" sz="40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Arial Black" charset="0"/>
              <a:cs typeface="Arial Black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78C6C71-E7A4-4C49-A97C-E06E8F7789C2}"/>
              </a:ext>
            </a:extLst>
          </p:cNvPr>
          <p:cNvSpPr txBox="1"/>
          <p:nvPr/>
        </p:nvSpPr>
        <p:spPr>
          <a:xfrm>
            <a:off x="1022888" y="1451969"/>
            <a:ext cx="17572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dirty="0">
                <a:solidFill>
                  <a:srgbClr val="C00000"/>
                </a:solidFill>
                <a:latin typeface="Century Gothic" panose="020B0502020202020204" pitchFamily="34" charset="0"/>
                <a:ea typeface="Myriad Pro" charset="0"/>
                <a:cs typeface="Myriad Pro" charset="0"/>
              </a:rPr>
              <a:t>Práctica</a:t>
            </a:r>
            <a:endParaRPr lang="es-ES_tradnl" sz="3000" dirty="0">
              <a:solidFill>
                <a:srgbClr val="C00000"/>
              </a:solidFill>
              <a:latin typeface="Century Gothic" panose="020B0502020202020204" pitchFamily="34" charset="0"/>
              <a:ea typeface="Myriad Pro" charset="0"/>
              <a:cs typeface="Myriad Pro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B6E337-95A7-EE43-B50E-60756F4435E9}"/>
              </a:ext>
            </a:extLst>
          </p:cNvPr>
          <p:cNvSpPr txBox="1"/>
          <p:nvPr/>
        </p:nvSpPr>
        <p:spPr>
          <a:xfrm>
            <a:off x="907167" y="1928534"/>
            <a:ext cx="1037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Century Gothic" panose="020B0502020202020204" pitchFamily="34" charset="0"/>
              </a:rPr>
              <a:t>Para crear una página nueva con otro tema o subtema diríjase a la parte superior y busque “Añadir página” como se muestra en la imagen: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328" y="5845629"/>
            <a:ext cx="3845186" cy="903514"/>
          </a:xfrm>
          <a:prstGeom prst="rect">
            <a:avLst/>
          </a:prstGeom>
        </p:spPr>
      </p:pic>
      <p:pic>
        <p:nvPicPr>
          <p:cNvPr id="3" name="Imagen 2" descr="Una captura de pantalla de una red social&#10;&#10;Descripción generada automáticamente">
            <a:extLst>
              <a:ext uri="{FF2B5EF4-FFF2-40B4-BE49-F238E27FC236}">
                <a16:creationId xmlns:a16="http://schemas.microsoft.com/office/drawing/2014/main" id="{3189F5FF-2BC7-46D4-805B-C6C434EE7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16" y="2666671"/>
            <a:ext cx="7904193" cy="373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61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AF05883-522F-AA49-8176-7DB55D6879B3}"/>
              </a:ext>
            </a:extLst>
          </p:cNvPr>
          <p:cNvSpPr txBox="1"/>
          <p:nvPr/>
        </p:nvSpPr>
        <p:spPr>
          <a:xfrm>
            <a:off x="960895" y="791265"/>
            <a:ext cx="30973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Arial Black" charset="0"/>
                <a:cs typeface="Arial Black" charset="0"/>
              </a:rPr>
              <a:t>Exelearning</a:t>
            </a:r>
            <a:endParaRPr lang="es-ES_tradnl" sz="40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Arial Black" charset="0"/>
              <a:cs typeface="Arial Black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78C6C71-E7A4-4C49-A97C-E06E8F7789C2}"/>
              </a:ext>
            </a:extLst>
          </p:cNvPr>
          <p:cNvSpPr txBox="1"/>
          <p:nvPr/>
        </p:nvSpPr>
        <p:spPr>
          <a:xfrm>
            <a:off x="1022888" y="1451969"/>
            <a:ext cx="17572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dirty="0">
                <a:solidFill>
                  <a:srgbClr val="C00000"/>
                </a:solidFill>
                <a:latin typeface="Century Gothic" panose="020B0502020202020204" pitchFamily="34" charset="0"/>
                <a:ea typeface="Myriad Pro" charset="0"/>
                <a:cs typeface="Myriad Pro" charset="0"/>
              </a:rPr>
              <a:t>Práctica</a:t>
            </a:r>
            <a:endParaRPr lang="es-ES_tradnl" sz="3000" dirty="0">
              <a:solidFill>
                <a:srgbClr val="C00000"/>
              </a:solidFill>
              <a:latin typeface="Century Gothic" panose="020B0502020202020204" pitchFamily="34" charset="0"/>
              <a:ea typeface="Myriad Pro" charset="0"/>
              <a:cs typeface="Myriad Pro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B6E337-95A7-EE43-B50E-60756F4435E9}"/>
              </a:ext>
            </a:extLst>
          </p:cNvPr>
          <p:cNvSpPr txBox="1"/>
          <p:nvPr/>
        </p:nvSpPr>
        <p:spPr>
          <a:xfrm>
            <a:off x="1022888" y="1948566"/>
            <a:ext cx="10377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Century Gothic" panose="020B0502020202020204" pitchFamily="34" charset="0"/>
              </a:rPr>
              <a:t>Cambie el nombre de su nueva página con el botón “Renombrar”: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328" y="5845629"/>
            <a:ext cx="3845186" cy="90351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E897B8-90F2-4F44-87C0-21030E723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895" y="2721956"/>
            <a:ext cx="7581289" cy="357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38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AF05883-522F-AA49-8176-7DB55D6879B3}"/>
              </a:ext>
            </a:extLst>
          </p:cNvPr>
          <p:cNvSpPr txBox="1"/>
          <p:nvPr/>
        </p:nvSpPr>
        <p:spPr>
          <a:xfrm>
            <a:off x="960895" y="791265"/>
            <a:ext cx="30973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Arial Black" charset="0"/>
                <a:cs typeface="Arial Black" charset="0"/>
              </a:rPr>
              <a:t>Exelearning</a:t>
            </a:r>
            <a:endParaRPr lang="es-ES_tradnl" sz="40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Arial Black" charset="0"/>
              <a:cs typeface="Arial Black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78C6C71-E7A4-4C49-A97C-E06E8F7789C2}"/>
              </a:ext>
            </a:extLst>
          </p:cNvPr>
          <p:cNvSpPr txBox="1"/>
          <p:nvPr/>
        </p:nvSpPr>
        <p:spPr>
          <a:xfrm>
            <a:off x="1022888" y="1451969"/>
            <a:ext cx="17572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dirty="0">
                <a:solidFill>
                  <a:srgbClr val="C00000"/>
                </a:solidFill>
                <a:latin typeface="Century Gothic" panose="020B0502020202020204" pitchFamily="34" charset="0"/>
                <a:ea typeface="Myriad Pro" charset="0"/>
                <a:cs typeface="Myriad Pro" charset="0"/>
              </a:rPr>
              <a:t>Práctica</a:t>
            </a:r>
            <a:endParaRPr lang="es-ES_tradnl" sz="3000" dirty="0">
              <a:solidFill>
                <a:srgbClr val="C00000"/>
              </a:solidFill>
              <a:latin typeface="Century Gothic" panose="020B0502020202020204" pitchFamily="34" charset="0"/>
              <a:ea typeface="Myriad Pro" charset="0"/>
              <a:cs typeface="Myriad Pro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B6E337-95A7-EE43-B50E-60756F4435E9}"/>
              </a:ext>
            </a:extLst>
          </p:cNvPr>
          <p:cNvSpPr txBox="1"/>
          <p:nvPr/>
        </p:nvSpPr>
        <p:spPr>
          <a:xfrm>
            <a:off x="1022888" y="1948566"/>
            <a:ext cx="1037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Century Gothic" panose="020B0502020202020204" pitchFamily="34" charset="0"/>
              </a:rPr>
              <a:t>Agregue texto nuevamente a esta nueva página y luego diríjase a “</a:t>
            </a:r>
            <a:r>
              <a:rPr lang="es-ES" dirty="0" err="1">
                <a:latin typeface="Century Gothic" panose="020B0502020202020204" pitchFamily="34" charset="0"/>
              </a:rPr>
              <a:t>iDivices</a:t>
            </a:r>
            <a:r>
              <a:rPr lang="es-ES" dirty="0">
                <a:latin typeface="Century Gothic" panose="020B0502020202020204" pitchFamily="34" charset="0"/>
              </a:rPr>
              <a:t>” para agregar una pregunta desde “Pregunta de elección múltiple”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328" y="5845629"/>
            <a:ext cx="3845186" cy="903514"/>
          </a:xfrm>
          <a:prstGeom prst="rect">
            <a:avLst/>
          </a:prstGeom>
        </p:spPr>
      </p:pic>
      <p:pic>
        <p:nvPicPr>
          <p:cNvPr id="3" name="Imagen 2" descr="Una captura de pantalla de una red social&#10;&#10;Descripción generada automáticamente">
            <a:extLst>
              <a:ext uri="{FF2B5EF4-FFF2-40B4-BE49-F238E27FC236}">
                <a16:creationId xmlns:a16="http://schemas.microsoft.com/office/drawing/2014/main" id="{0D98E8F8-77D2-4395-9C3B-09CE7A6EC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888" y="2870081"/>
            <a:ext cx="6907846" cy="32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884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296</Words>
  <Application>Microsoft Office PowerPoint</Application>
  <PresentationFormat>Panorámica</PresentationFormat>
  <Paragraphs>34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sara manuela guerrero castaño</cp:lastModifiedBy>
  <cp:revision>23</cp:revision>
  <dcterms:created xsi:type="dcterms:W3CDTF">2019-06-05T22:15:46Z</dcterms:created>
  <dcterms:modified xsi:type="dcterms:W3CDTF">2020-08-10T15:36:14Z</dcterms:modified>
</cp:coreProperties>
</file>