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C1E8-6342-FB47-8FDE-E9C960F3D1F7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4BFE2-5016-414E-9062-24D415690F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43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FE2-5016-414E-9062-24D415690FFE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891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93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46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82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3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73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5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4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78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26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08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76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D917-140C-DC40-9915-CBD01D2F6C1D}" type="datetimeFigureOut">
              <a:rPr lang="es-ES_tradnl" smtClean="0"/>
              <a:t>16/08/2020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4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structor.educarex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8366224" y="2081460"/>
            <a:ext cx="34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Para agregar más pantallas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6CE128-0489-49EF-91CF-955E0C1B1AEC}"/>
              </a:ext>
            </a:extLst>
          </p:cNvPr>
          <p:cNvSpPr txBox="1"/>
          <p:nvPr/>
        </p:nvSpPr>
        <p:spPr>
          <a:xfrm>
            <a:off x="791271" y="2082493"/>
            <a:ext cx="343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Para moverse entre las pantallas use: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1D5E58-271B-45D7-A42D-E4E80B1C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97" y="2666671"/>
            <a:ext cx="1660266" cy="41738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48F3D0-D3ED-4808-9493-85F857B39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85" y="2728824"/>
            <a:ext cx="60388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20040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Actividad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2324930"/>
            <a:ext cx="10377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Documente en Word el proceso de creación de una de las actividades que se encuentra en el bloque “Plantillas” del lado derecho del editor.</a:t>
            </a:r>
          </a:p>
          <a:p>
            <a:pPr marL="342900" indent="-342900" algn="just">
              <a:buAutoNum type="arabicPeriod"/>
            </a:pPr>
            <a:r>
              <a:rPr lang="es-ES" dirty="0" err="1">
                <a:latin typeface="Century Gothic" panose="020B0502020202020204" pitchFamily="34" charset="0"/>
              </a:rPr>
              <a:t>Evalue</a:t>
            </a:r>
            <a:r>
              <a:rPr lang="es-ES" dirty="0">
                <a:latin typeface="Century Gothic" panose="020B0502020202020204" pitchFamily="34" charset="0"/>
              </a:rPr>
              <a:t> la herramienta de acuerdo con otras que </a:t>
            </a:r>
            <a:r>
              <a:rPr lang="es-ES">
                <a:latin typeface="Century Gothic" panose="020B0502020202020204" pitchFamily="34" charset="0"/>
              </a:rPr>
              <a:t>conozca y </a:t>
            </a:r>
            <a:r>
              <a:rPr lang="es-ES" dirty="0">
                <a:latin typeface="Century Gothic" panose="020B0502020202020204" pitchFamily="34" charset="0"/>
              </a:rPr>
              <a:t>el nivel de manejo </a:t>
            </a:r>
            <a:r>
              <a:rPr lang="es-ES">
                <a:latin typeface="Century Gothic" panose="020B0502020202020204" pitchFamily="34" charset="0"/>
              </a:rPr>
              <a:t>de Constructor.</a:t>
            </a:r>
            <a:endParaRPr lang="es-ES" dirty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6BD985-96AF-4B93-A527-FDD072A72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" r="5936"/>
          <a:stretch/>
        </p:blipFill>
        <p:spPr>
          <a:xfrm>
            <a:off x="3361987" y="3429000"/>
            <a:ext cx="2888502" cy="2637735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E8D6AEC2-2D43-4B55-A7E5-8FFD683681A8}"/>
              </a:ext>
            </a:extLst>
          </p:cNvPr>
          <p:cNvSpPr txBox="1"/>
          <p:nvPr/>
        </p:nvSpPr>
        <p:spPr>
          <a:xfrm>
            <a:off x="3810283" y="6066735"/>
            <a:ext cx="355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Fuente: Freepik.es</a:t>
            </a:r>
          </a:p>
        </p:txBody>
      </p:sp>
    </p:spTree>
    <p:extLst>
      <p:ext uri="{BB962C8B-B14F-4D97-AF65-F5344CB8AC3E}">
        <p14:creationId xmlns:p14="http://schemas.microsoft.com/office/powerpoint/2010/main" val="64398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"/>
            <a:ext cx="12192000" cy="68600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53C23-7E99-2945-99C6-C4067D2883E2}"/>
              </a:ext>
            </a:extLst>
          </p:cNvPr>
          <p:cNvSpPr txBox="1"/>
          <p:nvPr/>
        </p:nvSpPr>
        <p:spPr>
          <a:xfrm>
            <a:off x="2905327" y="2227215"/>
            <a:ext cx="638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FFC000"/>
                </a:solidFill>
                <a:latin typeface="Arial Black" charset="0"/>
                <a:ea typeface="Arial Black" charset="0"/>
                <a:cs typeface="Arial Black" charset="0"/>
              </a:rPr>
              <a:t>¡GRACIAS!</a:t>
            </a:r>
            <a:endParaRPr lang="es-ES_tradnl" sz="8000" dirty="0">
              <a:solidFill>
                <a:srgbClr val="FFC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1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5"/>
            <a:ext cx="12192000" cy="6860033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53C23-7E99-2945-99C6-C4067D2883E2}"/>
              </a:ext>
            </a:extLst>
          </p:cNvPr>
          <p:cNvSpPr txBox="1"/>
          <p:nvPr/>
        </p:nvSpPr>
        <p:spPr>
          <a:xfrm>
            <a:off x="1128405" y="1848255"/>
            <a:ext cx="777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C000"/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HERRAMIENTAS DE AUTOR EN EL AULA</a:t>
            </a:r>
            <a:endParaRPr lang="es-ES_tradnl" sz="4800" dirty="0">
              <a:solidFill>
                <a:srgbClr val="FFC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57447F-D7DA-4B18-8100-B8AFACAAA9CC}"/>
              </a:ext>
            </a:extLst>
          </p:cNvPr>
          <p:cNvSpPr txBox="1"/>
          <p:nvPr/>
        </p:nvSpPr>
        <p:spPr>
          <a:xfrm>
            <a:off x="1128405" y="4541300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</p:spTree>
    <p:extLst>
      <p:ext uri="{BB962C8B-B14F-4D97-AF65-F5344CB8AC3E}">
        <p14:creationId xmlns:p14="http://schemas.microsoft.com/office/powerpoint/2010/main" val="139527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963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¿Qué es?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60894" y="2251700"/>
            <a:ext cx="6382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Constructor es una herramienta creada para que los docentes puedan crear sus propias actividades interactivas virtuales de forma rápida y sencilla pero garantizando obtener resultados atractivos para los estudiantes debido a que permite el uso de plantillas, imágenes y animaciones.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La herramienta cuenta con más de 47 tipos de actividades, admite adjuntar documentos de todo tipo y además ofrece aplicaciones educativas como la calculadora científica y un laboratorio virtual de física, todos ellos pueden ser adaptables para educación primaria, bachillerato, educación especial y educación para adultos.</a:t>
            </a:r>
            <a:endParaRPr lang="es-ES_tradnl" dirty="0"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Picture 2" descr="Disanedu - Constructor 2.0, más que una nueva versión">
            <a:extLst>
              <a:ext uri="{FF2B5EF4-FFF2-40B4-BE49-F238E27FC236}">
                <a16:creationId xmlns:a16="http://schemas.microsoft.com/office/drawing/2014/main" id="{EB83DCF1-099A-4151-95B2-08D33ACA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33" y="2328863"/>
            <a:ext cx="2496576" cy="26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7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60895" y="2251700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Ingrese a la página: </a:t>
            </a:r>
            <a:r>
              <a:rPr lang="es-ES" dirty="0">
                <a:latin typeface="Century Gothic" panose="020B0502020202020204" pitchFamily="34" charset="0"/>
                <a:hlinkClick r:id="rId2"/>
              </a:rPr>
              <a:t>https://constructor.educarex.es</a:t>
            </a:r>
            <a:r>
              <a:rPr lang="es-ES" dirty="0">
                <a:latin typeface="Century Gothic" panose="020B0502020202020204" pitchFamily="34" charset="0"/>
              </a:rPr>
              <a:t> y descargue la herramienta de acuerdo con el sistema operativo con el que cuente su computador,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03BDFF5-88B4-4727-832E-CF82F769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24" y="3008457"/>
            <a:ext cx="6314039" cy="3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Abra la herramienta, de clic en el botón entrar de la pantalla para que abra el editor. 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Busque en el menú superior la opción “archivo” y luego “Nuevo objeto digital” para iniciar un nuevo proyecto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FCACE727-4EF7-40E2-92B2-0A0373517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0463" y="1924050"/>
            <a:ext cx="47910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4409291B-C3E4-4DD8-AF6E-E35B9EAB1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2863" y="2076450"/>
            <a:ext cx="47910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F722E8E3-106E-410E-B2C2-4933EE5F5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5263" y="2228850"/>
            <a:ext cx="47910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64D3E489-AD45-4115-B6E9-80781E8F6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7663" y="2381250"/>
            <a:ext cx="47910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3FE417-A808-4D1D-9CA1-FDBD1CF9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94" y="2851864"/>
            <a:ext cx="58959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Para agregar imágenes al proyecto se debe cargar desde el gestor. 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Para esto en la página principal de clic sobre “Archivos”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868EEB-8F63-40B6-956B-D0339668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61" y="2666670"/>
            <a:ext cx="5342836" cy="36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Cuando se abra la nueva ventana debe ubicar “Seleccione un objeto educativo” y seleccione el proyecto que acabo de crear y luego en “Seleccione el tipo de archivo” se debe elegir que tipo de elemento se va a subir, este caso es “Imágenes”, entonces se verá de la siguiente manera: 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C53B37-24F9-4BF4-A5DB-9CD0D080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73" y="2732309"/>
            <a:ext cx="4118977" cy="37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1948566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Ahora si puede poner una imagen, desde el quinto bloque del lado derecho, arrastre la imagen a la pantalla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F1F348-679E-4E03-A9E4-F2E9490E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19" y="2730353"/>
            <a:ext cx="5172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3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Constructor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1948566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Ahora agregue un título por medio del “Panel de bloques” en “Componentes” y debe buscar “Etiqueta”: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480599-A717-477C-9744-8567B4B2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74" y="2401661"/>
            <a:ext cx="1790700" cy="38957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7C4D22-2BED-47E0-81B7-D9BF69AB94D0}"/>
              </a:ext>
            </a:extLst>
          </p:cNvPr>
          <p:cNvSpPr txBox="1"/>
          <p:nvPr/>
        </p:nvSpPr>
        <p:spPr>
          <a:xfrm>
            <a:off x="5128311" y="3024296"/>
            <a:ext cx="502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Arrastre la etiqueta hasta la pantalla principal y de doble clic sobre ella para empezar a escribir </a:t>
            </a:r>
          </a:p>
        </p:txBody>
      </p:sp>
    </p:spTree>
    <p:extLst>
      <p:ext uri="{BB962C8B-B14F-4D97-AF65-F5344CB8AC3E}">
        <p14:creationId xmlns:p14="http://schemas.microsoft.com/office/powerpoint/2010/main" val="2304888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397</Words>
  <Application>Microsoft Office PowerPoint</Application>
  <PresentationFormat>Panorámica</PresentationFormat>
  <Paragraphs>39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sara manuela guerrero castaño</cp:lastModifiedBy>
  <cp:revision>33</cp:revision>
  <dcterms:created xsi:type="dcterms:W3CDTF">2019-06-05T22:15:46Z</dcterms:created>
  <dcterms:modified xsi:type="dcterms:W3CDTF">2020-08-16T22:57:12Z</dcterms:modified>
</cp:coreProperties>
</file>